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95" r:id="rId3"/>
    <p:sldId id="296" r:id="rId4"/>
    <p:sldId id="298" r:id="rId5"/>
    <p:sldId id="297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10" r:id="rId14"/>
    <p:sldId id="311" r:id="rId15"/>
    <p:sldId id="312" r:id="rId16"/>
    <p:sldId id="313" r:id="rId17"/>
    <p:sldId id="314" r:id="rId18"/>
    <p:sldId id="315" r:id="rId19"/>
    <p:sldId id="316" r:id="rId20"/>
    <p:sldId id="306" r:id="rId21"/>
    <p:sldId id="307" r:id="rId22"/>
    <p:sldId id="308" r:id="rId23"/>
    <p:sldId id="309" r:id="rId24"/>
    <p:sldId id="318" r:id="rId25"/>
    <p:sldId id="317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55D5B"/>
    <a:srgbClr val="E2CBB7"/>
    <a:srgbClr val="EEE9E2"/>
    <a:srgbClr val="FCF7F2"/>
    <a:srgbClr val="554F4D"/>
    <a:srgbClr val="D0C4B0"/>
    <a:srgbClr val="E1D9CC"/>
    <a:srgbClr val="F2E0CA"/>
    <a:srgbClr val="F6E9DA"/>
    <a:srgbClr val="706866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48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8F012-0AC3-42B2-90CA-BC5405C6B2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5097188-C232-41BC-A1C6-677F6D6FD9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ACDF9E-AFBC-4D2D-A688-7BE38874A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D59E12-6FA5-449B-95B8-54226925F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999C277-1836-4E22-BB5C-32FD2C8A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584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BD1FB7-E6E4-4153-8540-BFF436E936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D0FDF1D-719A-4B33-9023-7CE4316AD2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B4EE70-389B-46DE-9265-B822FBD146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B0A08D-1ADA-4909-B351-23A9DB5B0E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C96274-6782-43A2-9D65-26D48D590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48049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EFF69C1-F07A-44E0-8804-DBF0B91EEA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152B80-F8D2-4FB9-9913-48A227D65E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051D35-AC5D-4009-B23F-239D9EE53F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31EDF0-F5CD-4184-B8F2-C877766D19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2802437-6EA8-4A9E-A143-795A149A4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3549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79D55B9-E8A9-4A30-91F8-3A87B484D6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AF38375-52A4-4DFC-94A7-02AAFB2D3B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2CB85B4-E71D-494F-A759-4D10E06496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9F9B02-3085-4385-A3F2-BCBAF4063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DB66A0F-23CB-48F3-98F5-EEB498F0E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07854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B00C255-11F9-437C-BD0A-8C8330271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A716960-288E-40FA-BAC1-95E652A0A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B49145B-4748-48A7-8B68-AB10D9C37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243DA5-62AB-4B07-ACF4-66F7F1517F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15D854-17FC-4344-B33A-2133F9CD9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520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979294-4C29-4FF2-94D5-64F5E01A4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482D1B-E38A-4915-8F19-5833301E12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70A86B2-4BE5-4BDC-8321-2402D0BA90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236FE4B-E0B7-4187-9969-8E7CF3FFF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CEF1A5-E0D7-4286-84FF-F03473331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93F695-D9D7-4B6A-A576-900181532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0045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C6B6A37-6DCD-490D-ACB4-5A4BBFDBF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FBFDDF-C043-4373-B751-DEDFFD2FC8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34EDD22-3F2F-4C29-86F7-886E17AD5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FDB57E-3DFC-4612-B7AB-FEDC5F8676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12070CB-C54B-46A0-945F-190DC02805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BCDECCA-E76A-451A-AAFF-603D887EC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BFC4C5F-2E37-4C43-933D-AA5036CC3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5C55A0B-AD1F-4D77-BB32-6CA2B481D3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10843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8ABC6-A533-4172-AFC1-84E430BAED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44D0A85-6CE5-4FE0-A839-22468B8A2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4E1ABEBE-2706-4558-85F8-2436A72CE7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87E30B7-49F1-44C9-8825-1306CA43F2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2676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E509C7A-604B-447A-A0E7-827B9D622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E42BB5-D3ED-4C8D-8CA7-4619BE485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B1CFFE1-D135-48B9-9A6D-A2FD7C7A4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BDC539-7512-4226-9223-DA48FCD0E2DE}"/>
              </a:ext>
            </a:extLst>
          </p:cNvPr>
          <p:cNvSpPr txBox="1"/>
          <p:nvPr userDrawn="1"/>
        </p:nvSpPr>
        <p:spPr>
          <a:xfrm>
            <a:off x="10032313" y="6588607"/>
            <a:ext cx="21691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1417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ABF424-516E-45C7-A9E1-790BDAF16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B59E1ED-69B1-48EF-95E3-4A0BA178F5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0E19A3F-94D9-442E-8D70-BDFA73E9A3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0EBF51-806D-4FB3-AA11-4F6B7DB73D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D593E20-D7A7-4DD2-AAB9-1257F61BC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D3B0FD-CAB2-4FFC-997F-FB326DD39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379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8EB20-48F7-48B8-A6B9-0261B6BAF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C436F32-78E7-4C89-8734-475421D356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43D526B-EDAF-4888-AA56-44BF7C8325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94E3DFB-8B04-43A4-BE6C-21E482379E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3408E7-38C9-4D32-A2B6-C3765899F2A5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57F976-D309-4D60-B0A1-43C6E5742E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0BA7C4-51F1-47C6-A321-2DF8E6774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3026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D2F9EDB-7AE4-4C48-838E-CA5C2DF585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5327EBC-3E3B-474E-83E1-C087A70D0A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223D1C1-8BAB-48B1-8A81-361F734B3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408E7-38C9-4D32-A2B6-C3765899F2A5}" type="datetimeFigureOut">
              <a:rPr lang="ko-KR" altLang="en-US" smtClean="0"/>
              <a:t>2022-05-24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2D174B-CCB9-47F1-8F37-F86E3A59145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165FA4-90E6-4929-90D4-6FF8E70A02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4A54EA-75EF-4CE9-B3B8-A709779C82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433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CBB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CE8DB10-764D-45FC-AB61-1DD0D37C8E80}"/>
              </a:ext>
            </a:extLst>
          </p:cNvPr>
          <p:cNvSpPr txBox="1"/>
          <p:nvPr/>
        </p:nvSpPr>
        <p:spPr>
          <a:xfrm>
            <a:off x="994759" y="1982450"/>
            <a:ext cx="3262432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rgbClr val="655D5B"/>
                </a:solidFill>
              </a:rPr>
              <a:t>프로젝트</a:t>
            </a:r>
            <a:r>
              <a:rPr lang="en-US" altLang="ko-KR" sz="4400" dirty="0">
                <a:solidFill>
                  <a:srgbClr val="655D5B"/>
                </a:solidFill>
              </a:rPr>
              <a:t>1.</a:t>
            </a:r>
          </a:p>
          <a:p>
            <a:r>
              <a:rPr lang="ko-KR" altLang="en-US" sz="4400" dirty="0">
                <a:solidFill>
                  <a:srgbClr val="655D5B"/>
                </a:solidFill>
              </a:rPr>
              <a:t>그림  맞추기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2B15F66-4DFC-4647-ADE1-46D6A34E3DC6}"/>
              </a:ext>
            </a:extLst>
          </p:cNvPr>
          <p:cNvSpPr txBox="1"/>
          <p:nvPr/>
        </p:nvSpPr>
        <p:spPr>
          <a:xfrm>
            <a:off x="994759" y="1646306"/>
            <a:ext cx="19191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rgbClr val="554F4D"/>
                </a:solidFill>
              </a:rPr>
              <a:t>비젼시스템</a:t>
            </a:r>
            <a:r>
              <a:rPr lang="ko-KR" altLang="en-US" sz="1600" dirty="0">
                <a:solidFill>
                  <a:srgbClr val="554F4D"/>
                </a:solidFill>
              </a:rPr>
              <a:t> 및 실습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4069F63-DAD3-4F17-8174-9E0C2D01F3A4}"/>
              </a:ext>
            </a:extLst>
          </p:cNvPr>
          <p:cNvSpPr txBox="1"/>
          <p:nvPr/>
        </p:nvSpPr>
        <p:spPr>
          <a:xfrm>
            <a:off x="8026704" y="5245291"/>
            <a:ext cx="19463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554F4D"/>
                </a:solidFill>
              </a:rPr>
              <a:t>2017161096 </a:t>
            </a:r>
            <a:r>
              <a:rPr lang="ko-KR" altLang="en-US" sz="1600" dirty="0">
                <a:solidFill>
                  <a:srgbClr val="554F4D"/>
                </a:solidFill>
              </a:rPr>
              <a:t>이재화</a:t>
            </a:r>
          </a:p>
        </p:txBody>
      </p:sp>
    </p:spTree>
    <p:extLst>
      <p:ext uri="{BB962C8B-B14F-4D97-AF65-F5344CB8AC3E}">
        <p14:creationId xmlns:p14="http://schemas.microsoft.com/office/powerpoint/2010/main" val="84612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CF76823-FF38-4C13-AC2C-AC4A83977716}"/>
              </a:ext>
            </a:extLst>
          </p:cNvPr>
          <p:cNvGrpSpPr/>
          <p:nvPr/>
        </p:nvGrpSpPr>
        <p:grpSpPr>
          <a:xfrm>
            <a:off x="365760" y="642304"/>
            <a:ext cx="5856297" cy="5557520"/>
            <a:chOff x="5415280" y="650240"/>
            <a:chExt cx="5756118" cy="55575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E64963C-DFE6-4663-ACD3-AB496D85D341}"/>
                </a:ext>
              </a:extLst>
            </p:cNvPr>
            <p:cNvSpPr/>
            <p:nvPr/>
          </p:nvSpPr>
          <p:spPr>
            <a:xfrm>
              <a:off x="5415280" y="650240"/>
              <a:ext cx="4929342" cy="5557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1C5C83-0CFE-448D-9A4B-C9DBDF8172C9}"/>
                </a:ext>
              </a:extLst>
            </p:cNvPr>
            <p:cNvSpPr txBox="1"/>
            <p:nvPr/>
          </p:nvSpPr>
          <p:spPr>
            <a:xfrm>
              <a:off x="5472204" y="707486"/>
              <a:ext cx="56991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기준점으로부터 최소값을 찾기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988AE05-A23B-4B72-8CE4-BBEB003795EE}"/>
                </a:ext>
              </a:extLst>
            </p:cNvPr>
            <p:cNvCxnSpPr/>
            <p:nvPr/>
          </p:nvCxnSpPr>
          <p:spPr>
            <a:xfrm>
              <a:off x="5472204" y="1612043"/>
              <a:ext cx="5687737" cy="0"/>
            </a:xfrm>
            <a:prstGeom prst="line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53EAB2-36B1-4A9E-B0A3-0B5329F230D8}"/>
                </a:ext>
              </a:extLst>
            </p:cNvPr>
            <p:cNvSpPr txBox="1"/>
            <p:nvPr/>
          </p:nvSpPr>
          <p:spPr>
            <a:xfrm>
              <a:off x="5813383" y="4271711"/>
              <a:ext cx="5270520" cy="42524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en-US" altLang="ko-KR" sz="2000" dirty="0"/>
            </a:p>
          </p:txBody>
        </p:sp>
      </p:grpSp>
      <p:pic>
        <p:nvPicPr>
          <p:cNvPr id="9" name="그래픽 8" descr="닫힌 따옴표">
            <a:extLst>
              <a:ext uri="{FF2B5EF4-FFF2-40B4-BE49-F238E27FC236}">
                <a16:creationId xmlns:a16="http://schemas.microsoft.com/office/drawing/2014/main" id="{3F340C75-F58A-4EFA-B065-76D239724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1840" y="1099504"/>
            <a:ext cx="914400" cy="914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83878BBB-A891-4B73-B882-76C9D415F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7831" y="6423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99732C-C7AD-418B-A3A5-BC21288C0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602666344" descr="EMB000019800ade">
            <a:extLst>
              <a:ext uri="{FF2B5EF4-FFF2-40B4-BE49-F238E27FC236}">
                <a16:creationId xmlns:a16="http://schemas.microsoft.com/office/drawing/2014/main" id="{3F5D1620-EDC7-45E9-AF95-8851A8DDEF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214" y="2484194"/>
            <a:ext cx="8345153" cy="3022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0304D49-4670-4329-A224-1E296AC7FF05}"/>
              </a:ext>
            </a:extLst>
          </p:cNvPr>
          <p:cNvSpPr txBox="1"/>
          <p:nvPr/>
        </p:nvSpPr>
        <p:spPr>
          <a:xfrm>
            <a:off x="423675" y="2872846"/>
            <a:ext cx="3752671" cy="227190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2000" dirty="0"/>
              <a:t>완성된 곳으로부터</a:t>
            </a:r>
            <a:endParaRPr lang="en-US" altLang="ko-KR" sz="2000" dirty="0"/>
          </a:p>
          <a:p>
            <a:pPr algn="just">
              <a:lnSpc>
                <a:spcPct val="120000"/>
              </a:lnSpc>
            </a:pPr>
            <a:r>
              <a:rPr lang="ko-KR" altLang="en-US" sz="2000" dirty="0"/>
              <a:t>두 모서리의 </a:t>
            </a:r>
            <a:r>
              <a:rPr lang="en-US" altLang="ko-KR" sz="2000" dirty="0"/>
              <a:t>“</a:t>
            </a:r>
            <a:r>
              <a:rPr lang="ko-KR" altLang="en-US" sz="2000" dirty="0"/>
              <a:t>차</a:t>
            </a:r>
            <a:r>
              <a:rPr lang="en-US" altLang="ko-KR" sz="2000" dirty="0"/>
              <a:t>”</a:t>
            </a:r>
            <a:r>
              <a:rPr lang="ko-KR" altLang="en-US" sz="2000" dirty="0"/>
              <a:t>가</a:t>
            </a:r>
            <a:endParaRPr lang="en-US" altLang="ko-KR" sz="2000" dirty="0"/>
          </a:p>
          <a:p>
            <a:pPr algn="just">
              <a:lnSpc>
                <a:spcPct val="120000"/>
              </a:lnSpc>
            </a:pPr>
            <a:r>
              <a:rPr lang="ko-KR" altLang="en-US" sz="2000" dirty="0"/>
              <a:t>최소인 곳을 찾아</a:t>
            </a:r>
            <a:endParaRPr lang="en-US" altLang="ko-KR" sz="2000" dirty="0"/>
          </a:p>
          <a:p>
            <a:pPr algn="just">
              <a:lnSpc>
                <a:spcPct val="120000"/>
              </a:lnSpc>
            </a:pPr>
            <a:r>
              <a:rPr lang="ko-KR" altLang="en-US" sz="2000" dirty="0"/>
              <a:t>갱신</a:t>
            </a:r>
            <a:endParaRPr lang="en-US" altLang="ko-KR" sz="2000" dirty="0"/>
          </a:p>
          <a:p>
            <a:pPr algn="just">
              <a:lnSpc>
                <a:spcPct val="120000"/>
              </a:lnSpc>
            </a:pPr>
            <a:endParaRPr lang="en-US" altLang="ko-KR" sz="2000" dirty="0"/>
          </a:p>
          <a:p>
            <a:pPr algn="just">
              <a:lnSpc>
                <a:spcPct val="120000"/>
              </a:lnSpc>
            </a:pP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655173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CF76823-FF38-4C13-AC2C-AC4A83977716}"/>
              </a:ext>
            </a:extLst>
          </p:cNvPr>
          <p:cNvGrpSpPr/>
          <p:nvPr/>
        </p:nvGrpSpPr>
        <p:grpSpPr>
          <a:xfrm>
            <a:off x="365760" y="642304"/>
            <a:ext cx="5856297" cy="5557520"/>
            <a:chOff x="5415280" y="650240"/>
            <a:chExt cx="5756118" cy="55575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E64963C-DFE6-4663-ACD3-AB496D85D341}"/>
                </a:ext>
              </a:extLst>
            </p:cNvPr>
            <p:cNvSpPr/>
            <p:nvPr/>
          </p:nvSpPr>
          <p:spPr>
            <a:xfrm>
              <a:off x="5415280" y="650240"/>
              <a:ext cx="4929342" cy="5557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1C5C83-0CFE-448D-9A4B-C9DBDF8172C9}"/>
                </a:ext>
              </a:extLst>
            </p:cNvPr>
            <p:cNvSpPr txBox="1"/>
            <p:nvPr/>
          </p:nvSpPr>
          <p:spPr>
            <a:xfrm>
              <a:off x="5472204" y="707486"/>
              <a:ext cx="56991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기준점으로부터 최소값을 찾기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988AE05-A23B-4B72-8CE4-BBEB003795EE}"/>
                </a:ext>
              </a:extLst>
            </p:cNvPr>
            <p:cNvCxnSpPr/>
            <p:nvPr/>
          </p:nvCxnSpPr>
          <p:spPr>
            <a:xfrm>
              <a:off x="5472204" y="1612043"/>
              <a:ext cx="5687737" cy="0"/>
            </a:xfrm>
            <a:prstGeom prst="line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53EAB2-36B1-4A9E-B0A3-0B5329F230D8}"/>
                </a:ext>
              </a:extLst>
            </p:cNvPr>
            <p:cNvSpPr txBox="1"/>
            <p:nvPr/>
          </p:nvSpPr>
          <p:spPr>
            <a:xfrm>
              <a:off x="5813383" y="4271711"/>
              <a:ext cx="5270520" cy="42524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en-US" altLang="ko-KR" sz="2000" dirty="0"/>
            </a:p>
          </p:txBody>
        </p:sp>
      </p:grpSp>
      <p:pic>
        <p:nvPicPr>
          <p:cNvPr id="9" name="그래픽 8" descr="닫힌 따옴표">
            <a:extLst>
              <a:ext uri="{FF2B5EF4-FFF2-40B4-BE49-F238E27FC236}">
                <a16:creationId xmlns:a16="http://schemas.microsoft.com/office/drawing/2014/main" id="{3F340C75-F58A-4EFA-B065-76D239724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1840" y="1099504"/>
            <a:ext cx="914400" cy="914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83878BBB-A891-4B73-B882-76C9D415F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7831" y="6423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99732C-C7AD-418B-A3A5-BC21288C0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304D49-4670-4329-A224-1E296AC7FF05}"/>
              </a:ext>
            </a:extLst>
          </p:cNvPr>
          <p:cNvSpPr txBox="1"/>
          <p:nvPr/>
        </p:nvSpPr>
        <p:spPr>
          <a:xfrm>
            <a:off x="75797" y="2254173"/>
            <a:ext cx="3752671" cy="37492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000" dirty="0"/>
              <a:t>2</a:t>
            </a:r>
            <a:r>
              <a:rPr lang="ko-KR" altLang="en-US" sz="2000" dirty="0"/>
              <a:t>회 </a:t>
            </a:r>
            <a:r>
              <a:rPr lang="ko-KR" altLang="en-US" sz="2000" dirty="0" err="1"/>
              <a:t>실행시</a:t>
            </a:r>
            <a:r>
              <a:rPr lang="ko-KR" altLang="en-US" sz="2000" dirty="0"/>
              <a:t> 그림</a:t>
            </a:r>
            <a:endParaRPr lang="en-US" altLang="ko-KR" sz="2000" dirty="0"/>
          </a:p>
          <a:p>
            <a:pPr algn="just">
              <a:lnSpc>
                <a:spcPct val="120000"/>
              </a:lnSpc>
            </a:pPr>
            <a:endParaRPr lang="en-US" altLang="ko-KR" sz="2000" dirty="0"/>
          </a:p>
          <a:p>
            <a:pPr algn="just">
              <a:lnSpc>
                <a:spcPct val="120000"/>
              </a:lnSpc>
            </a:pPr>
            <a:r>
              <a:rPr lang="en-US" altLang="ko-KR" sz="2000" dirty="0"/>
              <a:t>1, 2, 3</a:t>
            </a:r>
            <a:r>
              <a:rPr lang="ko-KR" altLang="en-US" sz="2000" dirty="0"/>
              <a:t>번은 문제가 없지만</a:t>
            </a:r>
            <a:endParaRPr lang="en-US" altLang="ko-KR" sz="2000" dirty="0"/>
          </a:p>
          <a:p>
            <a:pPr algn="just">
              <a:lnSpc>
                <a:spcPct val="120000"/>
              </a:lnSpc>
            </a:pPr>
            <a:endParaRPr lang="en-US" altLang="ko-KR" sz="2000" dirty="0"/>
          </a:p>
          <a:p>
            <a:pPr algn="just">
              <a:lnSpc>
                <a:spcPct val="120000"/>
              </a:lnSpc>
            </a:pPr>
            <a:r>
              <a:rPr lang="en-US" altLang="ko-KR" sz="2000" dirty="0"/>
              <a:t>4</a:t>
            </a:r>
            <a:r>
              <a:rPr lang="ko-KR" altLang="en-US" sz="2000" dirty="0"/>
              <a:t>번만 왼쪽 위에만 비교하면</a:t>
            </a:r>
            <a:endParaRPr lang="en-US" altLang="ko-KR" sz="2000" dirty="0"/>
          </a:p>
          <a:p>
            <a:pPr algn="just">
              <a:lnSpc>
                <a:spcPct val="120000"/>
              </a:lnSpc>
            </a:pPr>
            <a:endParaRPr lang="en-US" altLang="ko-KR" sz="2000" dirty="0"/>
          </a:p>
          <a:p>
            <a:pPr algn="just">
              <a:lnSpc>
                <a:spcPct val="120000"/>
              </a:lnSpc>
            </a:pPr>
            <a:r>
              <a:rPr lang="ko-KR" altLang="en-US" sz="2000" dirty="0"/>
              <a:t>오차발생</a:t>
            </a:r>
            <a:endParaRPr lang="en-US" altLang="ko-KR" sz="2000" dirty="0"/>
          </a:p>
          <a:p>
            <a:pPr algn="just">
              <a:lnSpc>
                <a:spcPct val="120000"/>
              </a:lnSpc>
            </a:pPr>
            <a:endParaRPr lang="en-US" altLang="ko-KR" sz="2000" dirty="0"/>
          </a:p>
          <a:p>
            <a:pPr algn="just">
              <a:lnSpc>
                <a:spcPct val="120000"/>
              </a:lnSpc>
            </a:pPr>
            <a:r>
              <a:rPr lang="ko-KR" altLang="en-US" sz="2000" dirty="0"/>
              <a:t>정확도 높게 </a:t>
            </a:r>
            <a:endParaRPr lang="en-US" altLang="ko-KR" sz="2000" dirty="0"/>
          </a:p>
          <a:p>
            <a:pPr algn="just">
              <a:lnSpc>
                <a:spcPct val="120000"/>
              </a:lnSpc>
            </a:pPr>
            <a:r>
              <a:rPr lang="ko-KR" altLang="en-US" sz="2000" dirty="0"/>
              <a:t>절반기준</a:t>
            </a:r>
            <a:r>
              <a:rPr lang="en-US" altLang="ko-KR" sz="2000" dirty="0"/>
              <a:t> </a:t>
            </a:r>
            <a:r>
              <a:rPr lang="ko-KR" altLang="en-US" sz="2000" dirty="0"/>
              <a:t>오른쪽 아래로 비교</a:t>
            </a:r>
            <a:endParaRPr lang="en-US" altLang="ko-KR" sz="2000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21E0F28C-0624-4F47-9369-5010AB489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683" y="1678048"/>
            <a:ext cx="16222919" cy="706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1" name="_x602665840" descr="EMB000019800ae0">
            <a:extLst>
              <a:ext uri="{FF2B5EF4-FFF2-40B4-BE49-F238E27FC236}">
                <a16:creationId xmlns:a16="http://schemas.microsoft.com/office/drawing/2014/main" id="{17581E7E-D373-42F6-A0A0-53A85579CD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8504" y="2471104"/>
            <a:ext cx="8341524" cy="3077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6625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CF76823-FF38-4C13-AC2C-AC4A83977716}"/>
              </a:ext>
            </a:extLst>
          </p:cNvPr>
          <p:cNvGrpSpPr/>
          <p:nvPr/>
        </p:nvGrpSpPr>
        <p:grpSpPr>
          <a:xfrm>
            <a:off x="365760" y="642304"/>
            <a:ext cx="5856297" cy="5557520"/>
            <a:chOff x="5415280" y="650240"/>
            <a:chExt cx="5756118" cy="55575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E64963C-DFE6-4663-ACD3-AB496D85D341}"/>
                </a:ext>
              </a:extLst>
            </p:cNvPr>
            <p:cNvSpPr/>
            <p:nvPr/>
          </p:nvSpPr>
          <p:spPr>
            <a:xfrm>
              <a:off x="5415280" y="650240"/>
              <a:ext cx="4929342" cy="5557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1C5C83-0CFE-448D-9A4B-C9DBDF8172C9}"/>
                </a:ext>
              </a:extLst>
            </p:cNvPr>
            <p:cNvSpPr txBox="1"/>
            <p:nvPr/>
          </p:nvSpPr>
          <p:spPr>
            <a:xfrm>
              <a:off x="5472204" y="707486"/>
              <a:ext cx="56991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기준점으로부터 최소값을 찾기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988AE05-A23B-4B72-8CE4-BBEB003795EE}"/>
                </a:ext>
              </a:extLst>
            </p:cNvPr>
            <p:cNvCxnSpPr/>
            <p:nvPr/>
          </p:nvCxnSpPr>
          <p:spPr>
            <a:xfrm>
              <a:off x="5472204" y="1612043"/>
              <a:ext cx="5687737" cy="0"/>
            </a:xfrm>
            <a:prstGeom prst="line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53EAB2-36B1-4A9E-B0A3-0B5329F230D8}"/>
                </a:ext>
              </a:extLst>
            </p:cNvPr>
            <p:cNvSpPr txBox="1"/>
            <p:nvPr/>
          </p:nvSpPr>
          <p:spPr>
            <a:xfrm>
              <a:off x="5813383" y="4271711"/>
              <a:ext cx="5270520" cy="42524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en-US" altLang="ko-KR" sz="2000" dirty="0"/>
            </a:p>
          </p:txBody>
        </p:sp>
      </p:grpSp>
      <p:pic>
        <p:nvPicPr>
          <p:cNvPr id="9" name="그래픽 8" descr="닫힌 따옴표">
            <a:extLst>
              <a:ext uri="{FF2B5EF4-FFF2-40B4-BE49-F238E27FC236}">
                <a16:creationId xmlns:a16="http://schemas.microsoft.com/office/drawing/2014/main" id="{3F340C75-F58A-4EFA-B065-76D239724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1840" y="1099504"/>
            <a:ext cx="914400" cy="914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83878BBB-A891-4B73-B882-76C9D415F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7831" y="6423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99732C-C7AD-418B-A3A5-BC21288C0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304D49-4670-4329-A224-1E296AC7FF05}"/>
              </a:ext>
            </a:extLst>
          </p:cNvPr>
          <p:cNvSpPr txBox="1"/>
          <p:nvPr/>
        </p:nvSpPr>
        <p:spPr>
          <a:xfrm>
            <a:off x="166687" y="1970253"/>
            <a:ext cx="3752671" cy="44878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000" dirty="0"/>
              <a:t>4</a:t>
            </a:r>
            <a:r>
              <a:rPr lang="ko-KR" altLang="en-US" sz="2000" dirty="0"/>
              <a:t>번그림에서</a:t>
            </a:r>
            <a:r>
              <a:rPr lang="en-US" altLang="ko-KR" sz="2000" dirty="0"/>
              <a:t> </a:t>
            </a:r>
            <a:r>
              <a:rPr lang="ko-KR" altLang="en-US" sz="2000" dirty="0"/>
              <a:t>약간의 오차</a:t>
            </a:r>
            <a:endParaRPr lang="en-US" altLang="ko-KR" sz="2000" dirty="0"/>
          </a:p>
          <a:p>
            <a:pPr algn="just">
              <a:lnSpc>
                <a:spcPct val="120000"/>
              </a:lnSpc>
            </a:pPr>
            <a:endParaRPr lang="en-US" altLang="ko-KR" sz="2000" dirty="0"/>
          </a:p>
          <a:p>
            <a:pPr algn="just">
              <a:lnSpc>
                <a:spcPct val="120000"/>
              </a:lnSpc>
            </a:pPr>
            <a:r>
              <a:rPr lang="ko-KR" altLang="en-US" sz="2000" dirty="0"/>
              <a:t>따라서 검산필요</a:t>
            </a:r>
            <a:endParaRPr lang="en-US" altLang="ko-KR" sz="2000" dirty="0"/>
          </a:p>
          <a:p>
            <a:pPr algn="just">
              <a:lnSpc>
                <a:spcPct val="120000"/>
              </a:lnSpc>
            </a:pPr>
            <a:endParaRPr lang="en-US" altLang="ko-KR" sz="2000" dirty="0"/>
          </a:p>
          <a:p>
            <a:pPr algn="just">
              <a:lnSpc>
                <a:spcPct val="120000"/>
              </a:lnSpc>
            </a:pPr>
            <a:r>
              <a:rPr lang="ko-KR" altLang="en-US" sz="2000" dirty="0"/>
              <a:t>어느정도 맞췄기때문에</a:t>
            </a:r>
            <a:endParaRPr lang="en-US" altLang="ko-KR" sz="2000" dirty="0"/>
          </a:p>
          <a:p>
            <a:pPr algn="just">
              <a:lnSpc>
                <a:spcPct val="120000"/>
              </a:lnSpc>
            </a:pPr>
            <a:endParaRPr lang="en-US" altLang="ko-KR" sz="2000" dirty="0"/>
          </a:p>
          <a:p>
            <a:pPr algn="just">
              <a:lnSpc>
                <a:spcPct val="120000"/>
              </a:lnSpc>
            </a:pPr>
            <a:r>
              <a:rPr lang="ko-KR" altLang="en-US" sz="2000" dirty="0"/>
              <a:t>네 모퉁이 비교 가능</a:t>
            </a:r>
            <a:endParaRPr lang="en-US" altLang="ko-KR" sz="2000" dirty="0"/>
          </a:p>
          <a:p>
            <a:pPr algn="just">
              <a:lnSpc>
                <a:spcPct val="120000"/>
              </a:lnSpc>
            </a:pPr>
            <a:endParaRPr lang="en-US" altLang="ko-KR" sz="2000" dirty="0"/>
          </a:p>
          <a:p>
            <a:pPr algn="just">
              <a:lnSpc>
                <a:spcPct val="120000"/>
              </a:lnSpc>
            </a:pPr>
            <a:r>
              <a:rPr lang="ko-KR" altLang="en-US" sz="2000" dirty="0"/>
              <a:t>진짜 최소값인지 확인</a:t>
            </a:r>
            <a:endParaRPr lang="en-US" altLang="ko-KR" sz="2000" dirty="0"/>
          </a:p>
          <a:p>
            <a:pPr algn="just">
              <a:lnSpc>
                <a:spcPct val="120000"/>
              </a:lnSpc>
            </a:pPr>
            <a:endParaRPr lang="en-US" altLang="ko-KR" sz="2000" dirty="0"/>
          </a:p>
          <a:p>
            <a:pPr algn="just">
              <a:lnSpc>
                <a:spcPct val="120000"/>
              </a:lnSpc>
            </a:pPr>
            <a:r>
              <a:rPr lang="en-US" altLang="ko-KR" sz="2000" dirty="0"/>
              <a:t>-&gt;</a:t>
            </a:r>
            <a:r>
              <a:rPr lang="ko-KR" altLang="en-US" sz="2000" dirty="0"/>
              <a:t>문제해결</a:t>
            </a:r>
            <a:endParaRPr lang="en-US" altLang="ko-KR" sz="2000" dirty="0"/>
          </a:p>
          <a:p>
            <a:pPr algn="just">
              <a:lnSpc>
                <a:spcPct val="120000"/>
              </a:lnSpc>
            </a:pPr>
            <a:endParaRPr lang="en-US" altLang="ko-KR" sz="2000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21E0F28C-0624-4F47-9369-5010AB489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683" y="1678048"/>
            <a:ext cx="16222919" cy="706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DBE8F9-91B4-4C33-ADE1-E6E7A6A5C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683" y="1875163"/>
            <a:ext cx="16827024" cy="746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5" name="_x298682560" descr="EMB000019800ae1">
            <a:extLst>
              <a:ext uri="{FF2B5EF4-FFF2-40B4-BE49-F238E27FC236}">
                <a16:creationId xmlns:a16="http://schemas.microsoft.com/office/drawing/2014/main" id="{1489158C-824B-427E-BB3F-0209C84D6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433" y="2333686"/>
            <a:ext cx="8815607" cy="325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875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CF76823-FF38-4C13-AC2C-AC4A83977716}"/>
              </a:ext>
            </a:extLst>
          </p:cNvPr>
          <p:cNvGrpSpPr/>
          <p:nvPr/>
        </p:nvGrpSpPr>
        <p:grpSpPr>
          <a:xfrm>
            <a:off x="365760" y="642304"/>
            <a:ext cx="5856297" cy="5557520"/>
            <a:chOff x="5415280" y="650240"/>
            <a:chExt cx="5756118" cy="55575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E64963C-DFE6-4663-ACD3-AB496D85D341}"/>
                </a:ext>
              </a:extLst>
            </p:cNvPr>
            <p:cNvSpPr/>
            <p:nvPr/>
          </p:nvSpPr>
          <p:spPr>
            <a:xfrm>
              <a:off x="5415280" y="650240"/>
              <a:ext cx="4929342" cy="5557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1C5C83-0CFE-448D-9A4B-C9DBDF8172C9}"/>
                </a:ext>
              </a:extLst>
            </p:cNvPr>
            <p:cNvSpPr txBox="1"/>
            <p:nvPr/>
          </p:nvSpPr>
          <p:spPr>
            <a:xfrm>
              <a:off x="5472204" y="707486"/>
              <a:ext cx="56991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기준점으로부터 최소값을 찾기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988AE05-A23B-4B72-8CE4-BBEB003795EE}"/>
                </a:ext>
              </a:extLst>
            </p:cNvPr>
            <p:cNvCxnSpPr/>
            <p:nvPr/>
          </p:nvCxnSpPr>
          <p:spPr>
            <a:xfrm>
              <a:off x="5472204" y="1612043"/>
              <a:ext cx="5687737" cy="0"/>
            </a:xfrm>
            <a:prstGeom prst="line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53EAB2-36B1-4A9E-B0A3-0B5329F230D8}"/>
                </a:ext>
              </a:extLst>
            </p:cNvPr>
            <p:cNvSpPr txBox="1"/>
            <p:nvPr/>
          </p:nvSpPr>
          <p:spPr>
            <a:xfrm>
              <a:off x="5813383" y="4271711"/>
              <a:ext cx="5270520" cy="42524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en-US" altLang="ko-KR" sz="2000" dirty="0"/>
            </a:p>
          </p:txBody>
        </p:sp>
      </p:grpSp>
      <p:pic>
        <p:nvPicPr>
          <p:cNvPr id="9" name="그래픽 8" descr="닫힌 따옴표">
            <a:extLst>
              <a:ext uri="{FF2B5EF4-FFF2-40B4-BE49-F238E27FC236}">
                <a16:creationId xmlns:a16="http://schemas.microsoft.com/office/drawing/2014/main" id="{3F340C75-F58A-4EFA-B065-76D239724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1840" y="1099504"/>
            <a:ext cx="914400" cy="914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83878BBB-A891-4B73-B882-76C9D415F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7831" y="6423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99732C-C7AD-418B-A3A5-BC21288C0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21E0F28C-0624-4F47-9369-5010AB489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683" y="1678048"/>
            <a:ext cx="16222919" cy="706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DBE8F9-91B4-4C33-ADE1-E6E7A6A5C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683" y="1875163"/>
            <a:ext cx="16827024" cy="746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68E663E-9098-4131-BE89-DC425F24F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182" y="2384209"/>
            <a:ext cx="9704224" cy="3049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39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CF76823-FF38-4C13-AC2C-AC4A83977716}"/>
              </a:ext>
            </a:extLst>
          </p:cNvPr>
          <p:cNvGrpSpPr/>
          <p:nvPr/>
        </p:nvGrpSpPr>
        <p:grpSpPr>
          <a:xfrm>
            <a:off x="365760" y="642304"/>
            <a:ext cx="5856297" cy="5557520"/>
            <a:chOff x="5415280" y="650240"/>
            <a:chExt cx="5756118" cy="55575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E64963C-DFE6-4663-ACD3-AB496D85D341}"/>
                </a:ext>
              </a:extLst>
            </p:cNvPr>
            <p:cNvSpPr/>
            <p:nvPr/>
          </p:nvSpPr>
          <p:spPr>
            <a:xfrm>
              <a:off x="5415280" y="650240"/>
              <a:ext cx="4929342" cy="5557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1C5C83-0CFE-448D-9A4B-C9DBDF8172C9}"/>
                </a:ext>
              </a:extLst>
            </p:cNvPr>
            <p:cNvSpPr txBox="1"/>
            <p:nvPr/>
          </p:nvSpPr>
          <p:spPr>
            <a:xfrm>
              <a:off x="5472204" y="707486"/>
              <a:ext cx="56991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기준점으로부터 최소값을 찾기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988AE05-A23B-4B72-8CE4-BBEB003795EE}"/>
                </a:ext>
              </a:extLst>
            </p:cNvPr>
            <p:cNvCxnSpPr/>
            <p:nvPr/>
          </p:nvCxnSpPr>
          <p:spPr>
            <a:xfrm>
              <a:off x="5472204" y="1612043"/>
              <a:ext cx="5687737" cy="0"/>
            </a:xfrm>
            <a:prstGeom prst="line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53EAB2-36B1-4A9E-B0A3-0B5329F230D8}"/>
                </a:ext>
              </a:extLst>
            </p:cNvPr>
            <p:cNvSpPr txBox="1"/>
            <p:nvPr/>
          </p:nvSpPr>
          <p:spPr>
            <a:xfrm>
              <a:off x="5813383" y="4271711"/>
              <a:ext cx="5270520" cy="42524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en-US" altLang="ko-KR" sz="2000" dirty="0"/>
            </a:p>
          </p:txBody>
        </p:sp>
      </p:grpSp>
      <p:pic>
        <p:nvPicPr>
          <p:cNvPr id="9" name="그래픽 8" descr="닫힌 따옴표">
            <a:extLst>
              <a:ext uri="{FF2B5EF4-FFF2-40B4-BE49-F238E27FC236}">
                <a16:creationId xmlns:a16="http://schemas.microsoft.com/office/drawing/2014/main" id="{3F340C75-F58A-4EFA-B065-76D239724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1840" y="1099504"/>
            <a:ext cx="914400" cy="914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83878BBB-A891-4B73-B882-76C9D415F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7831" y="6423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99732C-C7AD-418B-A3A5-BC21288C0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21E0F28C-0624-4F47-9369-5010AB489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683" y="1678048"/>
            <a:ext cx="16222919" cy="706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DBE8F9-91B4-4C33-ADE1-E6E7A6A5C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683" y="1875163"/>
            <a:ext cx="16827024" cy="746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AD12DA1-2EE1-4CAF-BAE7-BE7B5D515B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644" y="2389173"/>
            <a:ext cx="7752119" cy="279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353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CF76823-FF38-4C13-AC2C-AC4A83977716}"/>
              </a:ext>
            </a:extLst>
          </p:cNvPr>
          <p:cNvGrpSpPr/>
          <p:nvPr/>
        </p:nvGrpSpPr>
        <p:grpSpPr>
          <a:xfrm>
            <a:off x="365760" y="642304"/>
            <a:ext cx="5856297" cy="5557520"/>
            <a:chOff x="5415280" y="650240"/>
            <a:chExt cx="5756118" cy="55575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E64963C-DFE6-4663-ACD3-AB496D85D341}"/>
                </a:ext>
              </a:extLst>
            </p:cNvPr>
            <p:cNvSpPr/>
            <p:nvPr/>
          </p:nvSpPr>
          <p:spPr>
            <a:xfrm>
              <a:off x="5415280" y="650240"/>
              <a:ext cx="4929342" cy="5557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1C5C83-0CFE-448D-9A4B-C9DBDF8172C9}"/>
                </a:ext>
              </a:extLst>
            </p:cNvPr>
            <p:cNvSpPr txBox="1"/>
            <p:nvPr/>
          </p:nvSpPr>
          <p:spPr>
            <a:xfrm>
              <a:off x="5472204" y="707486"/>
              <a:ext cx="56991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기준점으로부터 최소값을 찾기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988AE05-A23B-4B72-8CE4-BBEB003795EE}"/>
                </a:ext>
              </a:extLst>
            </p:cNvPr>
            <p:cNvCxnSpPr/>
            <p:nvPr/>
          </p:nvCxnSpPr>
          <p:spPr>
            <a:xfrm>
              <a:off x="5472204" y="1612043"/>
              <a:ext cx="5687737" cy="0"/>
            </a:xfrm>
            <a:prstGeom prst="line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53EAB2-36B1-4A9E-B0A3-0B5329F230D8}"/>
                </a:ext>
              </a:extLst>
            </p:cNvPr>
            <p:cNvSpPr txBox="1"/>
            <p:nvPr/>
          </p:nvSpPr>
          <p:spPr>
            <a:xfrm>
              <a:off x="5813383" y="4271711"/>
              <a:ext cx="5270520" cy="42524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en-US" altLang="ko-KR" sz="2000" dirty="0"/>
            </a:p>
          </p:txBody>
        </p:sp>
      </p:grpSp>
      <p:pic>
        <p:nvPicPr>
          <p:cNvPr id="9" name="그래픽 8" descr="닫힌 따옴표">
            <a:extLst>
              <a:ext uri="{FF2B5EF4-FFF2-40B4-BE49-F238E27FC236}">
                <a16:creationId xmlns:a16="http://schemas.microsoft.com/office/drawing/2014/main" id="{3F340C75-F58A-4EFA-B065-76D239724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1840" y="1099504"/>
            <a:ext cx="914400" cy="914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83878BBB-A891-4B73-B882-76C9D415F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7831" y="6423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99732C-C7AD-418B-A3A5-BC21288C0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21E0F28C-0624-4F47-9369-5010AB489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683" y="1678048"/>
            <a:ext cx="16222919" cy="706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DBE8F9-91B4-4C33-ADE1-E6E7A6A5C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683" y="1875163"/>
            <a:ext cx="16827024" cy="746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F47BC74-280C-4076-9E76-71BF9ED85A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654" y="1678048"/>
            <a:ext cx="7537281" cy="5065053"/>
          </a:xfrm>
          <a:prstGeom prst="rect">
            <a:avLst/>
          </a:prstGeom>
        </p:spPr>
      </p:pic>
      <p:pic>
        <p:nvPicPr>
          <p:cNvPr id="14" name="_x602666344" descr="EMB000019800ade">
            <a:extLst>
              <a:ext uri="{FF2B5EF4-FFF2-40B4-BE49-F238E27FC236}">
                <a16:creationId xmlns:a16="http://schemas.microsoft.com/office/drawing/2014/main" id="{CE57BBDE-6D40-4656-930F-35AAD4EBBB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46847" y="4817383"/>
            <a:ext cx="8345153" cy="1542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1943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CF76823-FF38-4C13-AC2C-AC4A83977716}"/>
              </a:ext>
            </a:extLst>
          </p:cNvPr>
          <p:cNvGrpSpPr/>
          <p:nvPr/>
        </p:nvGrpSpPr>
        <p:grpSpPr>
          <a:xfrm>
            <a:off x="365760" y="642304"/>
            <a:ext cx="5856297" cy="5557520"/>
            <a:chOff x="5415280" y="650240"/>
            <a:chExt cx="5756118" cy="55575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E64963C-DFE6-4663-ACD3-AB496D85D341}"/>
                </a:ext>
              </a:extLst>
            </p:cNvPr>
            <p:cNvSpPr/>
            <p:nvPr/>
          </p:nvSpPr>
          <p:spPr>
            <a:xfrm>
              <a:off x="5415280" y="650240"/>
              <a:ext cx="4929342" cy="5557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1C5C83-0CFE-448D-9A4B-C9DBDF8172C9}"/>
                </a:ext>
              </a:extLst>
            </p:cNvPr>
            <p:cNvSpPr txBox="1"/>
            <p:nvPr/>
          </p:nvSpPr>
          <p:spPr>
            <a:xfrm>
              <a:off x="5472204" y="707486"/>
              <a:ext cx="56991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기준점으로부터 최소값을 찾기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988AE05-A23B-4B72-8CE4-BBEB003795EE}"/>
                </a:ext>
              </a:extLst>
            </p:cNvPr>
            <p:cNvCxnSpPr/>
            <p:nvPr/>
          </p:nvCxnSpPr>
          <p:spPr>
            <a:xfrm>
              <a:off x="5472204" y="1612043"/>
              <a:ext cx="5687737" cy="0"/>
            </a:xfrm>
            <a:prstGeom prst="line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53EAB2-36B1-4A9E-B0A3-0B5329F230D8}"/>
                </a:ext>
              </a:extLst>
            </p:cNvPr>
            <p:cNvSpPr txBox="1"/>
            <p:nvPr/>
          </p:nvSpPr>
          <p:spPr>
            <a:xfrm>
              <a:off x="5813383" y="4271711"/>
              <a:ext cx="5270520" cy="42524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en-US" altLang="ko-KR" sz="2000" dirty="0"/>
            </a:p>
          </p:txBody>
        </p:sp>
      </p:grpSp>
      <p:pic>
        <p:nvPicPr>
          <p:cNvPr id="9" name="그래픽 8" descr="닫힌 따옴표">
            <a:extLst>
              <a:ext uri="{FF2B5EF4-FFF2-40B4-BE49-F238E27FC236}">
                <a16:creationId xmlns:a16="http://schemas.microsoft.com/office/drawing/2014/main" id="{3F340C75-F58A-4EFA-B065-76D239724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1840" y="1099504"/>
            <a:ext cx="914400" cy="914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83878BBB-A891-4B73-B882-76C9D415F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7831" y="6423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99732C-C7AD-418B-A3A5-BC21288C0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21E0F28C-0624-4F47-9369-5010AB489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683" y="1678048"/>
            <a:ext cx="16222919" cy="706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DBE8F9-91B4-4C33-ADE1-E6E7A6A5C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683" y="1875163"/>
            <a:ext cx="16827024" cy="746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62442CA-38D5-4AFE-9EAD-62EDD84FD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" y="1758010"/>
            <a:ext cx="6991350" cy="463867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7C5B108F-799D-45A1-99A8-AD33D710BE7F}"/>
              </a:ext>
            </a:extLst>
          </p:cNvPr>
          <p:cNvSpPr/>
          <p:nvPr/>
        </p:nvSpPr>
        <p:spPr>
          <a:xfrm>
            <a:off x="1107831" y="2931459"/>
            <a:ext cx="6548028" cy="175756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_x602666344" descr="EMB000019800ade">
            <a:extLst>
              <a:ext uri="{FF2B5EF4-FFF2-40B4-BE49-F238E27FC236}">
                <a16:creationId xmlns:a16="http://schemas.microsoft.com/office/drawing/2014/main" id="{31088F74-2CF7-45AE-9356-4C5BEB83BE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46847" y="4854137"/>
            <a:ext cx="8345153" cy="1597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0041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CF76823-FF38-4C13-AC2C-AC4A83977716}"/>
              </a:ext>
            </a:extLst>
          </p:cNvPr>
          <p:cNvGrpSpPr/>
          <p:nvPr/>
        </p:nvGrpSpPr>
        <p:grpSpPr>
          <a:xfrm>
            <a:off x="365760" y="642304"/>
            <a:ext cx="5856297" cy="5557520"/>
            <a:chOff x="5415280" y="650240"/>
            <a:chExt cx="5756118" cy="55575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E64963C-DFE6-4663-ACD3-AB496D85D341}"/>
                </a:ext>
              </a:extLst>
            </p:cNvPr>
            <p:cNvSpPr/>
            <p:nvPr/>
          </p:nvSpPr>
          <p:spPr>
            <a:xfrm>
              <a:off x="5415280" y="650240"/>
              <a:ext cx="4929342" cy="5557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1C5C83-0CFE-448D-9A4B-C9DBDF8172C9}"/>
                </a:ext>
              </a:extLst>
            </p:cNvPr>
            <p:cNvSpPr txBox="1"/>
            <p:nvPr/>
          </p:nvSpPr>
          <p:spPr>
            <a:xfrm>
              <a:off x="5472204" y="707486"/>
              <a:ext cx="56991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기준점으로부터 최소값을 찾기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988AE05-A23B-4B72-8CE4-BBEB003795EE}"/>
                </a:ext>
              </a:extLst>
            </p:cNvPr>
            <p:cNvCxnSpPr/>
            <p:nvPr/>
          </p:nvCxnSpPr>
          <p:spPr>
            <a:xfrm>
              <a:off x="5472204" y="1612043"/>
              <a:ext cx="5687737" cy="0"/>
            </a:xfrm>
            <a:prstGeom prst="line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53EAB2-36B1-4A9E-B0A3-0B5329F230D8}"/>
                </a:ext>
              </a:extLst>
            </p:cNvPr>
            <p:cNvSpPr txBox="1"/>
            <p:nvPr/>
          </p:nvSpPr>
          <p:spPr>
            <a:xfrm>
              <a:off x="5813383" y="4271711"/>
              <a:ext cx="5270520" cy="42524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en-US" altLang="ko-KR" sz="2000" dirty="0"/>
            </a:p>
          </p:txBody>
        </p:sp>
      </p:grpSp>
      <p:pic>
        <p:nvPicPr>
          <p:cNvPr id="9" name="그래픽 8" descr="닫힌 따옴표">
            <a:extLst>
              <a:ext uri="{FF2B5EF4-FFF2-40B4-BE49-F238E27FC236}">
                <a16:creationId xmlns:a16="http://schemas.microsoft.com/office/drawing/2014/main" id="{3F340C75-F58A-4EFA-B065-76D239724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1840" y="1099504"/>
            <a:ext cx="914400" cy="914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83878BBB-A891-4B73-B882-76C9D415F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7831" y="6423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99732C-C7AD-418B-A3A5-BC21288C0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21E0F28C-0624-4F47-9369-5010AB489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683" y="1678048"/>
            <a:ext cx="16222919" cy="706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DBE8F9-91B4-4C33-ADE1-E6E7A6A5C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683" y="1875163"/>
            <a:ext cx="16827024" cy="746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10B72C9-3302-4766-8620-022A07610D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669" y="1745755"/>
            <a:ext cx="6953250" cy="498157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8F16B21A-8A4D-473D-84C3-61B3724C4C78}"/>
              </a:ext>
            </a:extLst>
          </p:cNvPr>
          <p:cNvSpPr/>
          <p:nvPr/>
        </p:nvSpPr>
        <p:spPr>
          <a:xfrm>
            <a:off x="1269196" y="2857488"/>
            <a:ext cx="6343632" cy="31578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_x298682560" descr="EMB000019800ae1">
            <a:extLst>
              <a:ext uri="{FF2B5EF4-FFF2-40B4-BE49-F238E27FC236}">
                <a16:creationId xmlns:a16="http://schemas.microsoft.com/office/drawing/2014/main" id="{8ADF0DC2-CECB-4BF3-BD6F-9E6AB889EAE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73275" y="2946737"/>
            <a:ext cx="3519920" cy="1902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232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CF76823-FF38-4C13-AC2C-AC4A83977716}"/>
              </a:ext>
            </a:extLst>
          </p:cNvPr>
          <p:cNvGrpSpPr/>
          <p:nvPr/>
        </p:nvGrpSpPr>
        <p:grpSpPr>
          <a:xfrm>
            <a:off x="365760" y="642304"/>
            <a:ext cx="5856297" cy="5557520"/>
            <a:chOff x="5415280" y="650240"/>
            <a:chExt cx="5756118" cy="55575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E64963C-DFE6-4663-ACD3-AB496D85D341}"/>
                </a:ext>
              </a:extLst>
            </p:cNvPr>
            <p:cNvSpPr/>
            <p:nvPr/>
          </p:nvSpPr>
          <p:spPr>
            <a:xfrm>
              <a:off x="5415280" y="650240"/>
              <a:ext cx="4929342" cy="5557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1C5C83-0CFE-448D-9A4B-C9DBDF8172C9}"/>
                </a:ext>
              </a:extLst>
            </p:cNvPr>
            <p:cNvSpPr txBox="1"/>
            <p:nvPr/>
          </p:nvSpPr>
          <p:spPr>
            <a:xfrm>
              <a:off x="5472204" y="707486"/>
              <a:ext cx="56991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기준점으로부터 최소값을 찾기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988AE05-A23B-4B72-8CE4-BBEB003795EE}"/>
                </a:ext>
              </a:extLst>
            </p:cNvPr>
            <p:cNvCxnSpPr/>
            <p:nvPr/>
          </p:nvCxnSpPr>
          <p:spPr>
            <a:xfrm>
              <a:off x="5472204" y="1612043"/>
              <a:ext cx="5687737" cy="0"/>
            </a:xfrm>
            <a:prstGeom prst="line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53EAB2-36B1-4A9E-B0A3-0B5329F230D8}"/>
                </a:ext>
              </a:extLst>
            </p:cNvPr>
            <p:cNvSpPr txBox="1"/>
            <p:nvPr/>
          </p:nvSpPr>
          <p:spPr>
            <a:xfrm>
              <a:off x="5813383" y="4271711"/>
              <a:ext cx="5270520" cy="42524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en-US" altLang="ko-KR" sz="2000" dirty="0"/>
            </a:p>
          </p:txBody>
        </p:sp>
      </p:grpSp>
      <p:pic>
        <p:nvPicPr>
          <p:cNvPr id="9" name="그래픽 8" descr="닫힌 따옴표">
            <a:extLst>
              <a:ext uri="{FF2B5EF4-FFF2-40B4-BE49-F238E27FC236}">
                <a16:creationId xmlns:a16="http://schemas.microsoft.com/office/drawing/2014/main" id="{3F340C75-F58A-4EFA-B065-76D239724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1840" y="1099504"/>
            <a:ext cx="914400" cy="914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83878BBB-A891-4B73-B882-76C9D415F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7831" y="6423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99732C-C7AD-418B-A3A5-BC21288C0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21E0F28C-0624-4F47-9369-5010AB489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683" y="1678048"/>
            <a:ext cx="16222919" cy="706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DBE8F9-91B4-4C33-ADE1-E6E7A6A5C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683" y="1875163"/>
            <a:ext cx="16827024" cy="746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42CE64EE-7AF2-4CBC-B439-C68089893D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3675" y="2548137"/>
            <a:ext cx="8728640" cy="274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080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CF76823-FF38-4C13-AC2C-AC4A83977716}"/>
              </a:ext>
            </a:extLst>
          </p:cNvPr>
          <p:cNvGrpSpPr/>
          <p:nvPr/>
        </p:nvGrpSpPr>
        <p:grpSpPr>
          <a:xfrm>
            <a:off x="365760" y="642304"/>
            <a:ext cx="5856297" cy="5557520"/>
            <a:chOff x="5415280" y="650240"/>
            <a:chExt cx="5756118" cy="55575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E64963C-DFE6-4663-ACD3-AB496D85D341}"/>
                </a:ext>
              </a:extLst>
            </p:cNvPr>
            <p:cNvSpPr/>
            <p:nvPr/>
          </p:nvSpPr>
          <p:spPr>
            <a:xfrm>
              <a:off x="5415280" y="650240"/>
              <a:ext cx="4929342" cy="5557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1C5C83-0CFE-448D-9A4B-C9DBDF8172C9}"/>
                </a:ext>
              </a:extLst>
            </p:cNvPr>
            <p:cNvSpPr txBox="1"/>
            <p:nvPr/>
          </p:nvSpPr>
          <p:spPr>
            <a:xfrm>
              <a:off x="5472204" y="707486"/>
              <a:ext cx="56991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기준점으로부터 최소값을 찾기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988AE05-A23B-4B72-8CE4-BBEB003795EE}"/>
                </a:ext>
              </a:extLst>
            </p:cNvPr>
            <p:cNvCxnSpPr/>
            <p:nvPr/>
          </p:nvCxnSpPr>
          <p:spPr>
            <a:xfrm>
              <a:off x="5472204" y="1612043"/>
              <a:ext cx="5687737" cy="0"/>
            </a:xfrm>
            <a:prstGeom prst="line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53EAB2-36B1-4A9E-B0A3-0B5329F230D8}"/>
                </a:ext>
              </a:extLst>
            </p:cNvPr>
            <p:cNvSpPr txBox="1"/>
            <p:nvPr/>
          </p:nvSpPr>
          <p:spPr>
            <a:xfrm>
              <a:off x="5813383" y="4271711"/>
              <a:ext cx="5270520" cy="42524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en-US" altLang="ko-KR" sz="2000" dirty="0"/>
            </a:p>
          </p:txBody>
        </p:sp>
      </p:grpSp>
      <p:pic>
        <p:nvPicPr>
          <p:cNvPr id="9" name="그래픽 8" descr="닫힌 따옴표">
            <a:extLst>
              <a:ext uri="{FF2B5EF4-FFF2-40B4-BE49-F238E27FC236}">
                <a16:creationId xmlns:a16="http://schemas.microsoft.com/office/drawing/2014/main" id="{3F340C75-F58A-4EFA-B065-76D239724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1840" y="1099504"/>
            <a:ext cx="914400" cy="914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83878BBB-A891-4B73-B882-76C9D415F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7831" y="6423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99732C-C7AD-418B-A3A5-BC21288C0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21E0F28C-0624-4F47-9369-5010AB489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683" y="1678048"/>
            <a:ext cx="16222919" cy="706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DBE8F9-91B4-4C33-ADE1-E6E7A6A5C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683" y="1875163"/>
            <a:ext cx="16827024" cy="746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F78AFE97-C5F5-464E-A5F3-8A556D2779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252" y="2766377"/>
            <a:ext cx="4761640" cy="2271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7561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_x294893480" descr="EMB000019800add">
            <a:extLst>
              <a:ext uri="{FF2B5EF4-FFF2-40B4-BE49-F238E27FC236}">
                <a16:creationId xmlns:a16="http://schemas.microsoft.com/office/drawing/2014/main" id="{472DF2AF-1E2A-408D-A2DF-F224184E1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055" y="-68348"/>
            <a:ext cx="8494660" cy="7058225"/>
          </a:xfrm>
          <a:prstGeom prst="rect">
            <a:avLst/>
          </a:prstGeom>
          <a:noFill/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BCFB945-2B14-48FA-AFD4-594053CC2AE3}"/>
              </a:ext>
            </a:extLst>
          </p:cNvPr>
          <p:cNvSpPr/>
          <p:nvPr/>
        </p:nvSpPr>
        <p:spPr>
          <a:xfrm>
            <a:off x="4739055" y="-68348"/>
            <a:ext cx="7585390" cy="7058225"/>
          </a:xfrm>
          <a:prstGeom prst="rect">
            <a:avLst/>
          </a:prstGeom>
          <a:gradFill flip="none" rotWithShape="1">
            <a:gsLst>
              <a:gs pos="32000">
                <a:srgbClr val="F4EDEA">
                  <a:alpha val="30000"/>
                </a:srgbClr>
              </a:gs>
              <a:gs pos="12000">
                <a:schemeClr val="bg1"/>
              </a:gs>
              <a:gs pos="23000">
                <a:schemeClr val="bg1">
                  <a:alpha val="73000"/>
                </a:schemeClr>
              </a:gs>
              <a:gs pos="54000">
                <a:schemeClr val="accent1">
                  <a:lumMod val="30000"/>
                  <a:lumOff val="7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CF76823-FF38-4C13-AC2C-AC4A83977716}"/>
              </a:ext>
            </a:extLst>
          </p:cNvPr>
          <p:cNvGrpSpPr/>
          <p:nvPr/>
        </p:nvGrpSpPr>
        <p:grpSpPr>
          <a:xfrm>
            <a:off x="365760" y="642304"/>
            <a:ext cx="6191757" cy="5557520"/>
            <a:chOff x="5415280" y="650240"/>
            <a:chExt cx="6085840" cy="55575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E64963C-DFE6-4663-ACD3-AB496D85D341}"/>
                </a:ext>
              </a:extLst>
            </p:cNvPr>
            <p:cNvSpPr/>
            <p:nvPr/>
          </p:nvSpPr>
          <p:spPr>
            <a:xfrm>
              <a:off x="5415280" y="650240"/>
              <a:ext cx="4929342" cy="5557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1C5C83-0CFE-448D-9A4B-C9DBDF8172C9}"/>
                </a:ext>
              </a:extLst>
            </p:cNvPr>
            <p:cNvSpPr txBox="1"/>
            <p:nvPr/>
          </p:nvSpPr>
          <p:spPr>
            <a:xfrm>
              <a:off x="5813383" y="1856350"/>
              <a:ext cx="9882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핵심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988AE05-A23B-4B72-8CE4-BBEB003795EE}"/>
                </a:ext>
              </a:extLst>
            </p:cNvPr>
            <p:cNvCxnSpPr/>
            <p:nvPr/>
          </p:nvCxnSpPr>
          <p:spPr>
            <a:xfrm>
              <a:off x="5813383" y="2760907"/>
              <a:ext cx="5687737" cy="0"/>
            </a:xfrm>
            <a:prstGeom prst="line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53EAB2-36B1-4A9E-B0A3-0B5329F230D8}"/>
                </a:ext>
              </a:extLst>
            </p:cNvPr>
            <p:cNvSpPr txBox="1"/>
            <p:nvPr/>
          </p:nvSpPr>
          <p:spPr>
            <a:xfrm>
              <a:off x="5830540" y="3201134"/>
              <a:ext cx="5270520" cy="116390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2000" dirty="0"/>
                <a:t>1. </a:t>
              </a:r>
              <a:r>
                <a:rPr lang="ko-KR" altLang="en-US" sz="2000" dirty="0"/>
                <a:t>이미지 블록은 </a:t>
              </a:r>
              <a:r>
                <a:rPr lang="en-US" altLang="ko-KR" sz="2000" dirty="0"/>
                <a:t>64</a:t>
              </a:r>
              <a:r>
                <a:rPr lang="ko-KR" altLang="en-US" sz="2000" dirty="0"/>
                <a:t>개의 단위</a:t>
              </a:r>
              <a:endParaRPr lang="en-US" altLang="ko-KR" sz="2000" dirty="0"/>
            </a:p>
            <a:p>
              <a:pPr algn="just">
                <a:lnSpc>
                  <a:spcPct val="120000"/>
                </a:lnSpc>
              </a:pPr>
              <a:endParaRPr lang="en-US" altLang="ko-KR" sz="2000" dirty="0"/>
            </a:p>
            <a:p>
              <a:pPr algn="just">
                <a:lnSpc>
                  <a:spcPct val="120000"/>
                </a:lnSpc>
              </a:pPr>
              <a:r>
                <a:rPr lang="en-US" altLang="ko-KR" sz="2000" dirty="0"/>
                <a:t>2. </a:t>
              </a:r>
              <a:r>
                <a:rPr lang="ko-KR" altLang="en-US" sz="2000" dirty="0"/>
                <a:t>최외곽은 완성된 이미지</a:t>
              </a:r>
              <a:endParaRPr lang="en-US" altLang="ko-KR" sz="2000" dirty="0"/>
            </a:p>
          </p:txBody>
        </p:sp>
      </p:grpSp>
      <p:pic>
        <p:nvPicPr>
          <p:cNvPr id="9" name="그래픽 8" descr="닫힌 따옴표">
            <a:extLst>
              <a:ext uri="{FF2B5EF4-FFF2-40B4-BE49-F238E27FC236}">
                <a16:creationId xmlns:a16="http://schemas.microsoft.com/office/drawing/2014/main" id="{3F340C75-F58A-4EFA-B065-76D239724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11840" y="1099504"/>
            <a:ext cx="914400" cy="914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83878BBB-A891-4B73-B882-76C9D415F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7831" y="6423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71108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실행결과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A3EFCBE3-93BC-4116-A0FE-EDAFE4581AD1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B9341A2-2DA8-4508-8671-29D71CFA487C}"/>
              </a:ext>
            </a:extLst>
          </p:cNvPr>
          <p:cNvSpPr/>
          <p:nvPr/>
        </p:nvSpPr>
        <p:spPr>
          <a:xfrm>
            <a:off x="559346" y="1254628"/>
            <a:ext cx="668244" cy="6682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56B6ECA9-604E-464A-9522-EA6435558EA7}"/>
              </a:ext>
            </a:extLst>
          </p:cNvPr>
          <p:cNvSpPr txBox="1"/>
          <p:nvPr/>
        </p:nvSpPr>
        <p:spPr>
          <a:xfrm>
            <a:off x="667316" y="1296363"/>
            <a:ext cx="478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A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512561F9-49C0-4DAD-8FAE-D49B5C2444C2}"/>
              </a:ext>
            </a:extLst>
          </p:cNvPr>
          <p:cNvSpPr/>
          <p:nvPr/>
        </p:nvSpPr>
        <p:spPr>
          <a:xfrm>
            <a:off x="6407150" y="1225374"/>
            <a:ext cx="668244" cy="6682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F3602325-FB48-403B-88F4-296ACC92C8C5}"/>
              </a:ext>
            </a:extLst>
          </p:cNvPr>
          <p:cNvSpPr txBox="1"/>
          <p:nvPr/>
        </p:nvSpPr>
        <p:spPr>
          <a:xfrm>
            <a:off x="6517493" y="1267109"/>
            <a:ext cx="447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655D5B"/>
                </a:solidFill>
              </a:rPr>
              <a:t>B</a:t>
            </a:r>
            <a:endParaRPr lang="ko-KR" altLang="en-US" sz="3200" b="1" dirty="0">
              <a:solidFill>
                <a:srgbClr val="655D5B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3FEF0E0-0A7E-4420-BDFE-31D6D8F304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46" y="1931500"/>
            <a:ext cx="4994632" cy="38534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79C5DF5-9EC4-4E01-8AFA-3200F142C8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7150" y="1873593"/>
            <a:ext cx="5139359" cy="3969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7987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실행결과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A3EFCBE3-93BC-4116-A0FE-EDAFE4581AD1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B9341A2-2DA8-4508-8671-29D71CFA487C}"/>
              </a:ext>
            </a:extLst>
          </p:cNvPr>
          <p:cNvSpPr/>
          <p:nvPr/>
        </p:nvSpPr>
        <p:spPr>
          <a:xfrm>
            <a:off x="559346" y="1254628"/>
            <a:ext cx="668244" cy="6682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56B6ECA9-604E-464A-9522-EA6435558EA7}"/>
              </a:ext>
            </a:extLst>
          </p:cNvPr>
          <p:cNvSpPr txBox="1"/>
          <p:nvPr/>
        </p:nvSpPr>
        <p:spPr>
          <a:xfrm>
            <a:off x="667316" y="1296363"/>
            <a:ext cx="478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A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512561F9-49C0-4DAD-8FAE-D49B5C2444C2}"/>
              </a:ext>
            </a:extLst>
          </p:cNvPr>
          <p:cNvSpPr/>
          <p:nvPr/>
        </p:nvSpPr>
        <p:spPr>
          <a:xfrm>
            <a:off x="6407150" y="1225374"/>
            <a:ext cx="668244" cy="6682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F3602325-FB48-403B-88F4-296ACC92C8C5}"/>
              </a:ext>
            </a:extLst>
          </p:cNvPr>
          <p:cNvSpPr txBox="1"/>
          <p:nvPr/>
        </p:nvSpPr>
        <p:spPr>
          <a:xfrm>
            <a:off x="6517493" y="1267109"/>
            <a:ext cx="447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655D5B"/>
                </a:solidFill>
              </a:rPr>
              <a:t>B</a:t>
            </a:r>
            <a:endParaRPr lang="ko-KR" altLang="en-US" sz="3200" b="1" dirty="0">
              <a:solidFill>
                <a:srgbClr val="655D5B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C9903B2-A64C-4F95-B38F-E6B735904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150" y="2005824"/>
            <a:ext cx="5331069" cy="37047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F488921-A5B1-477F-BEEC-EECF6C70D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048" y="2005824"/>
            <a:ext cx="5331069" cy="369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892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실행결과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A3EFCBE3-93BC-4116-A0FE-EDAFE4581AD1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B9341A2-2DA8-4508-8671-29D71CFA487C}"/>
              </a:ext>
            </a:extLst>
          </p:cNvPr>
          <p:cNvSpPr/>
          <p:nvPr/>
        </p:nvSpPr>
        <p:spPr>
          <a:xfrm>
            <a:off x="559346" y="1254628"/>
            <a:ext cx="668244" cy="6682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56B6ECA9-604E-464A-9522-EA6435558EA7}"/>
              </a:ext>
            </a:extLst>
          </p:cNvPr>
          <p:cNvSpPr txBox="1"/>
          <p:nvPr/>
        </p:nvSpPr>
        <p:spPr>
          <a:xfrm>
            <a:off x="667316" y="1296363"/>
            <a:ext cx="478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A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512561F9-49C0-4DAD-8FAE-D49B5C2444C2}"/>
              </a:ext>
            </a:extLst>
          </p:cNvPr>
          <p:cNvSpPr/>
          <p:nvPr/>
        </p:nvSpPr>
        <p:spPr>
          <a:xfrm>
            <a:off x="6407150" y="1225374"/>
            <a:ext cx="668244" cy="6682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F3602325-FB48-403B-88F4-296ACC92C8C5}"/>
              </a:ext>
            </a:extLst>
          </p:cNvPr>
          <p:cNvSpPr txBox="1"/>
          <p:nvPr/>
        </p:nvSpPr>
        <p:spPr>
          <a:xfrm>
            <a:off x="6517493" y="1267109"/>
            <a:ext cx="447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655D5B"/>
                </a:solidFill>
              </a:rPr>
              <a:t>B</a:t>
            </a:r>
            <a:endParaRPr lang="ko-KR" altLang="en-US" sz="3200" b="1" dirty="0">
              <a:solidFill>
                <a:srgbClr val="655D5B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CFF994-3664-407A-AA80-85F101750E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760" y="2279744"/>
            <a:ext cx="5536654" cy="370598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748ACE0-684B-4F52-AD68-32B0915182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387" y="2344543"/>
            <a:ext cx="5570595" cy="3737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11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실행결과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A3EFCBE3-93BC-4116-A0FE-EDAFE4581AD1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B9341A2-2DA8-4508-8671-29D71CFA487C}"/>
              </a:ext>
            </a:extLst>
          </p:cNvPr>
          <p:cNvSpPr/>
          <p:nvPr/>
        </p:nvSpPr>
        <p:spPr>
          <a:xfrm>
            <a:off x="559346" y="1254628"/>
            <a:ext cx="668244" cy="6682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56B6ECA9-604E-464A-9522-EA6435558EA7}"/>
              </a:ext>
            </a:extLst>
          </p:cNvPr>
          <p:cNvSpPr txBox="1"/>
          <p:nvPr/>
        </p:nvSpPr>
        <p:spPr>
          <a:xfrm>
            <a:off x="667316" y="1296363"/>
            <a:ext cx="478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A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512561F9-49C0-4DAD-8FAE-D49B5C2444C2}"/>
              </a:ext>
            </a:extLst>
          </p:cNvPr>
          <p:cNvSpPr/>
          <p:nvPr/>
        </p:nvSpPr>
        <p:spPr>
          <a:xfrm>
            <a:off x="6407150" y="1225374"/>
            <a:ext cx="668244" cy="6682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F3602325-FB48-403B-88F4-296ACC92C8C5}"/>
              </a:ext>
            </a:extLst>
          </p:cNvPr>
          <p:cNvSpPr txBox="1"/>
          <p:nvPr/>
        </p:nvSpPr>
        <p:spPr>
          <a:xfrm>
            <a:off x="6517493" y="1267109"/>
            <a:ext cx="447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655D5B"/>
                </a:solidFill>
              </a:rPr>
              <a:t>B</a:t>
            </a:r>
            <a:endParaRPr lang="ko-KR" altLang="en-US" sz="3200" b="1" dirty="0">
              <a:solidFill>
                <a:srgbClr val="655D5B"/>
              </a:solidFill>
            </a:endParaRP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EA81ED2A-4EE6-497E-A043-3CAFC15224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D576D74-F587-44F2-AF69-747CA018A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4864" y="6921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D78355C7-4020-4DC4-AC18-9DAC47FAAD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5560" y="151879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95" name="_x603043440" descr="EMB000019800aee">
            <a:extLst>
              <a:ext uri="{FF2B5EF4-FFF2-40B4-BE49-F238E27FC236}">
                <a16:creationId xmlns:a16="http://schemas.microsoft.com/office/drawing/2014/main" id="{7518F561-4488-4949-B313-F1931ECC2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560" y="1975991"/>
            <a:ext cx="4021138" cy="3671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10">
            <a:extLst>
              <a:ext uri="{FF2B5EF4-FFF2-40B4-BE49-F238E27FC236}">
                <a16:creationId xmlns:a16="http://schemas.microsoft.com/office/drawing/2014/main" id="{6C35808C-A284-469A-950C-79C090D2E6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97" name="_x293772968" descr="EMB000019800aef">
            <a:extLst>
              <a:ext uri="{FF2B5EF4-FFF2-40B4-BE49-F238E27FC236}">
                <a16:creationId xmlns:a16="http://schemas.microsoft.com/office/drawing/2014/main" id="{F84EBF97-16A6-4DD0-BA28-F499B10639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4927" y="1828801"/>
            <a:ext cx="4359275" cy="3957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3880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CF76823-FF38-4C13-AC2C-AC4A83977716}"/>
              </a:ext>
            </a:extLst>
          </p:cNvPr>
          <p:cNvGrpSpPr/>
          <p:nvPr/>
        </p:nvGrpSpPr>
        <p:grpSpPr>
          <a:xfrm>
            <a:off x="365760" y="642304"/>
            <a:ext cx="5856297" cy="5557520"/>
            <a:chOff x="5415280" y="650240"/>
            <a:chExt cx="5756118" cy="55575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E64963C-DFE6-4663-ACD3-AB496D85D341}"/>
                </a:ext>
              </a:extLst>
            </p:cNvPr>
            <p:cNvSpPr/>
            <p:nvPr/>
          </p:nvSpPr>
          <p:spPr>
            <a:xfrm>
              <a:off x="5415280" y="650240"/>
              <a:ext cx="4929342" cy="5557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1C5C83-0CFE-448D-9A4B-C9DBDF8172C9}"/>
                </a:ext>
              </a:extLst>
            </p:cNvPr>
            <p:cNvSpPr txBox="1"/>
            <p:nvPr/>
          </p:nvSpPr>
          <p:spPr>
            <a:xfrm>
              <a:off x="5472204" y="707486"/>
              <a:ext cx="56991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기준점으로부터 최소값을 찾기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988AE05-A23B-4B72-8CE4-BBEB003795EE}"/>
                </a:ext>
              </a:extLst>
            </p:cNvPr>
            <p:cNvCxnSpPr/>
            <p:nvPr/>
          </p:nvCxnSpPr>
          <p:spPr>
            <a:xfrm>
              <a:off x="5472204" y="1612043"/>
              <a:ext cx="5687737" cy="0"/>
            </a:xfrm>
            <a:prstGeom prst="line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53EAB2-36B1-4A9E-B0A3-0B5329F230D8}"/>
                </a:ext>
              </a:extLst>
            </p:cNvPr>
            <p:cNvSpPr txBox="1"/>
            <p:nvPr/>
          </p:nvSpPr>
          <p:spPr>
            <a:xfrm>
              <a:off x="5813383" y="4271711"/>
              <a:ext cx="5270520" cy="42524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>
                <a:lnSpc>
                  <a:spcPct val="120000"/>
                </a:lnSpc>
              </a:pPr>
              <a:endParaRPr lang="en-US" altLang="ko-KR" sz="2000" dirty="0"/>
            </a:p>
          </p:txBody>
        </p:sp>
      </p:grpSp>
      <p:pic>
        <p:nvPicPr>
          <p:cNvPr id="9" name="그래픽 8" descr="닫힌 따옴표">
            <a:extLst>
              <a:ext uri="{FF2B5EF4-FFF2-40B4-BE49-F238E27FC236}">
                <a16:creationId xmlns:a16="http://schemas.microsoft.com/office/drawing/2014/main" id="{3F340C75-F58A-4EFA-B065-76D239724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1840" y="1099504"/>
            <a:ext cx="914400" cy="914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83878BBB-A891-4B73-B882-76C9D415F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7831" y="6423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99732C-C7AD-418B-A3A5-BC21288C0D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304D49-4670-4329-A224-1E296AC7FF05}"/>
              </a:ext>
            </a:extLst>
          </p:cNvPr>
          <p:cNvSpPr txBox="1"/>
          <p:nvPr/>
        </p:nvSpPr>
        <p:spPr>
          <a:xfrm>
            <a:off x="166687" y="1970253"/>
            <a:ext cx="3752671" cy="44878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000" dirty="0"/>
              <a:t>4</a:t>
            </a:r>
            <a:r>
              <a:rPr lang="ko-KR" altLang="en-US" sz="2000" dirty="0"/>
              <a:t>번그림에서</a:t>
            </a:r>
            <a:r>
              <a:rPr lang="en-US" altLang="ko-KR" sz="2000" dirty="0"/>
              <a:t> </a:t>
            </a:r>
            <a:r>
              <a:rPr lang="ko-KR" altLang="en-US" sz="2000" dirty="0"/>
              <a:t>약간의 오차</a:t>
            </a:r>
            <a:endParaRPr lang="en-US" altLang="ko-KR" sz="2000" dirty="0"/>
          </a:p>
          <a:p>
            <a:pPr algn="just">
              <a:lnSpc>
                <a:spcPct val="120000"/>
              </a:lnSpc>
            </a:pPr>
            <a:endParaRPr lang="en-US" altLang="ko-KR" sz="2000" dirty="0"/>
          </a:p>
          <a:p>
            <a:pPr algn="just">
              <a:lnSpc>
                <a:spcPct val="120000"/>
              </a:lnSpc>
            </a:pPr>
            <a:r>
              <a:rPr lang="ko-KR" altLang="en-US" sz="2000" dirty="0"/>
              <a:t>따라서 검산필요</a:t>
            </a:r>
            <a:endParaRPr lang="en-US" altLang="ko-KR" sz="2000" dirty="0"/>
          </a:p>
          <a:p>
            <a:pPr algn="just">
              <a:lnSpc>
                <a:spcPct val="120000"/>
              </a:lnSpc>
            </a:pPr>
            <a:endParaRPr lang="en-US" altLang="ko-KR" sz="2000" dirty="0"/>
          </a:p>
          <a:p>
            <a:pPr algn="just">
              <a:lnSpc>
                <a:spcPct val="120000"/>
              </a:lnSpc>
            </a:pPr>
            <a:r>
              <a:rPr lang="ko-KR" altLang="en-US" sz="2000" dirty="0"/>
              <a:t>어느정도 맞췄기때문에</a:t>
            </a:r>
            <a:endParaRPr lang="en-US" altLang="ko-KR" sz="2000" dirty="0"/>
          </a:p>
          <a:p>
            <a:pPr algn="just">
              <a:lnSpc>
                <a:spcPct val="120000"/>
              </a:lnSpc>
            </a:pPr>
            <a:endParaRPr lang="en-US" altLang="ko-KR" sz="2000" dirty="0"/>
          </a:p>
          <a:p>
            <a:pPr algn="just">
              <a:lnSpc>
                <a:spcPct val="120000"/>
              </a:lnSpc>
            </a:pPr>
            <a:r>
              <a:rPr lang="ko-KR" altLang="en-US" sz="2000" dirty="0"/>
              <a:t>네 모퉁이 비교 가능</a:t>
            </a:r>
            <a:endParaRPr lang="en-US" altLang="ko-KR" sz="2000" dirty="0"/>
          </a:p>
          <a:p>
            <a:pPr algn="just">
              <a:lnSpc>
                <a:spcPct val="120000"/>
              </a:lnSpc>
            </a:pPr>
            <a:endParaRPr lang="en-US" altLang="ko-KR" sz="2000" dirty="0"/>
          </a:p>
          <a:p>
            <a:pPr algn="just">
              <a:lnSpc>
                <a:spcPct val="120000"/>
              </a:lnSpc>
            </a:pPr>
            <a:r>
              <a:rPr lang="ko-KR" altLang="en-US" sz="2000" dirty="0"/>
              <a:t>진짜 최소값인지 확인</a:t>
            </a:r>
            <a:endParaRPr lang="en-US" altLang="ko-KR" sz="2000" dirty="0"/>
          </a:p>
          <a:p>
            <a:pPr algn="just">
              <a:lnSpc>
                <a:spcPct val="120000"/>
              </a:lnSpc>
            </a:pPr>
            <a:endParaRPr lang="en-US" altLang="ko-KR" sz="2000" dirty="0"/>
          </a:p>
          <a:p>
            <a:pPr algn="just">
              <a:lnSpc>
                <a:spcPct val="120000"/>
              </a:lnSpc>
            </a:pPr>
            <a:r>
              <a:rPr lang="en-US" altLang="ko-KR" sz="2000" dirty="0"/>
              <a:t>-&gt;</a:t>
            </a:r>
            <a:r>
              <a:rPr lang="ko-KR" altLang="en-US" sz="2000" dirty="0"/>
              <a:t>문제해결</a:t>
            </a:r>
            <a:endParaRPr lang="en-US" altLang="ko-KR" sz="2000" dirty="0"/>
          </a:p>
          <a:p>
            <a:pPr algn="just">
              <a:lnSpc>
                <a:spcPct val="120000"/>
              </a:lnSpc>
            </a:pPr>
            <a:endParaRPr lang="en-US" altLang="ko-KR" sz="2000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21E0F28C-0624-4F47-9369-5010AB489D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683" y="1678048"/>
            <a:ext cx="16222919" cy="706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EDBE8F9-91B4-4C33-ADE1-E6E7A6A5C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79683" y="1875163"/>
            <a:ext cx="16827024" cy="7462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1265" name="_x298682560" descr="EMB000019800ae1">
            <a:extLst>
              <a:ext uri="{FF2B5EF4-FFF2-40B4-BE49-F238E27FC236}">
                <a16:creationId xmlns:a16="http://schemas.microsoft.com/office/drawing/2014/main" id="{1489158C-824B-427E-BB3F-0209C84D6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8433" y="2333686"/>
            <a:ext cx="8815607" cy="325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688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ko-KR" altLang="en-US" sz="3600" dirty="0">
                <a:solidFill>
                  <a:srgbClr val="554F4D"/>
                </a:solidFill>
              </a:rPr>
              <a:t>실행결과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236" name="직사각형 235">
            <a:extLst>
              <a:ext uri="{FF2B5EF4-FFF2-40B4-BE49-F238E27FC236}">
                <a16:creationId xmlns:a16="http://schemas.microsoft.com/office/drawing/2014/main" id="{A3EFCBE3-93BC-4116-A0FE-EDAFE4581AD1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7" name="직사각형 236">
            <a:extLst>
              <a:ext uri="{FF2B5EF4-FFF2-40B4-BE49-F238E27FC236}">
                <a16:creationId xmlns:a16="http://schemas.microsoft.com/office/drawing/2014/main" id="{3B9341A2-2DA8-4508-8671-29D71CFA487C}"/>
              </a:ext>
            </a:extLst>
          </p:cNvPr>
          <p:cNvSpPr/>
          <p:nvPr/>
        </p:nvSpPr>
        <p:spPr>
          <a:xfrm>
            <a:off x="559346" y="1254628"/>
            <a:ext cx="668244" cy="66824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8" name="TextBox 237">
            <a:extLst>
              <a:ext uri="{FF2B5EF4-FFF2-40B4-BE49-F238E27FC236}">
                <a16:creationId xmlns:a16="http://schemas.microsoft.com/office/drawing/2014/main" id="{56B6ECA9-604E-464A-9522-EA6435558EA7}"/>
              </a:ext>
            </a:extLst>
          </p:cNvPr>
          <p:cNvSpPr txBox="1"/>
          <p:nvPr/>
        </p:nvSpPr>
        <p:spPr>
          <a:xfrm>
            <a:off x="667316" y="1296363"/>
            <a:ext cx="4780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bg1"/>
                </a:solidFill>
              </a:rPr>
              <a:t>A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239" name="직사각형 238">
            <a:extLst>
              <a:ext uri="{FF2B5EF4-FFF2-40B4-BE49-F238E27FC236}">
                <a16:creationId xmlns:a16="http://schemas.microsoft.com/office/drawing/2014/main" id="{512561F9-49C0-4DAD-8FAE-D49B5C2444C2}"/>
              </a:ext>
            </a:extLst>
          </p:cNvPr>
          <p:cNvSpPr/>
          <p:nvPr/>
        </p:nvSpPr>
        <p:spPr>
          <a:xfrm>
            <a:off x="6407150" y="1225374"/>
            <a:ext cx="668244" cy="66824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0" name="TextBox 239">
            <a:extLst>
              <a:ext uri="{FF2B5EF4-FFF2-40B4-BE49-F238E27FC236}">
                <a16:creationId xmlns:a16="http://schemas.microsoft.com/office/drawing/2014/main" id="{F3602325-FB48-403B-88F4-296ACC92C8C5}"/>
              </a:ext>
            </a:extLst>
          </p:cNvPr>
          <p:cNvSpPr txBox="1"/>
          <p:nvPr/>
        </p:nvSpPr>
        <p:spPr>
          <a:xfrm>
            <a:off x="6517493" y="1267109"/>
            <a:ext cx="4475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655D5B"/>
                </a:solidFill>
              </a:rPr>
              <a:t>B</a:t>
            </a:r>
            <a:endParaRPr lang="ko-KR" altLang="en-US" sz="3200" b="1" dirty="0">
              <a:solidFill>
                <a:srgbClr val="655D5B"/>
              </a:solidFill>
            </a:endParaRPr>
          </a:p>
        </p:txBody>
      </p:sp>
      <p:pic>
        <p:nvPicPr>
          <p:cNvPr id="12290" name="_x603044808" descr="EMB000019800aea">
            <a:extLst>
              <a:ext uri="{FF2B5EF4-FFF2-40B4-BE49-F238E27FC236}">
                <a16:creationId xmlns:a16="http://schemas.microsoft.com/office/drawing/2014/main" id="{DABC5D6B-3FAB-4C88-B074-629067C3C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753" y="1306239"/>
            <a:ext cx="3944386" cy="271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89" name="_x603044448" descr="EMB000019800aeb">
            <a:extLst>
              <a:ext uri="{FF2B5EF4-FFF2-40B4-BE49-F238E27FC236}">
                <a16:creationId xmlns:a16="http://schemas.microsoft.com/office/drawing/2014/main" id="{7EB2DC8D-08ED-4EBB-B48B-CB28416FC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753" y="4016437"/>
            <a:ext cx="3895726" cy="269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3">
            <a:extLst>
              <a:ext uri="{FF2B5EF4-FFF2-40B4-BE49-F238E27FC236}">
                <a16:creationId xmlns:a16="http://schemas.microsoft.com/office/drawing/2014/main" id="{EA81ED2A-4EE6-497E-A043-3CAFC15224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2293" name="_x603044304" descr="EMB000019800aec">
            <a:extLst>
              <a:ext uri="{FF2B5EF4-FFF2-40B4-BE49-F238E27FC236}">
                <a16:creationId xmlns:a16="http://schemas.microsoft.com/office/drawing/2014/main" id="{4960DA58-8C5B-4F20-9793-4C8990D6C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864" y="1149350"/>
            <a:ext cx="3895725" cy="268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_x603043512" descr="EMB000019800aed">
            <a:extLst>
              <a:ext uri="{FF2B5EF4-FFF2-40B4-BE49-F238E27FC236}">
                <a16:creationId xmlns:a16="http://schemas.microsoft.com/office/drawing/2014/main" id="{1E6698B3-D3B0-497C-89D8-C27AF7264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4864" y="3832225"/>
            <a:ext cx="3895725" cy="268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6">
            <a:extLst>
              <a:ext uri="{FF2B5EF4-FFF2-40B4-BE49-F238E27FC236}">
                <a16:creationId xmlns:a16="http://schemas.microsoft.com/office/drawing/2014/main" id="{7D576D74-F587-44F2-AF69-747CA018A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84864" y="6921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7316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BFC07EE-B20F-457E-B23F-37ECAFB90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922" y="2121591"/>
            <a:ext cx="3188846" cy="3173515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1C2A5CB6-509E-4BDD-AF92-C1B2290457EE}"/>
              </a:ext>
            </a:extLst>
          </p:cNvPr>
          <p:cNvCxnSpPr>
            <a:cxnSpLocks/>
          </p:cNvCxnSpPr>
          <p:nvPr/>
        </p:nvCxnSpPr>
        <p:spPr>
          <a:xfrm>
            <a:off x="622300" y="1143000"/>
            <a:ext cx="115697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45A5B82-5CCC-4A00-B9DD-C58D174766AA}"/>
              </a:ext>
            </a:extLst>
          </p:cNvPr>
          <p:cNvSpPr txBox="1"/>
          <p:nvPr/>
        </p:nvSpPr>
        <p:spPr>
          <a:xfrm>
            <a:off x="811411" y="350594"/>
            <a:ext cx="51411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이미지 블록 </a:t>
            </a:r>
            <a:r>
              <a:rPr lang="en-US" altLang="ko-KR" sz="3600" dirty="0"/>
              <a:t>64</a:t>
            </a:r>
            <a:r>
              <a:rPr lang="ko-KR" altLang="en-US" sz="3600" dirty="0"/>
              <a:t>개의 단위</a:t>
            </a:r>
            <a:endParaRPr lang="ko-KR" altLang="en-US" sz="3600" dirty="0">
              <a:solidFill>
                <a:srgbClr val="554F4D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B74CB-F4B7-408A-9AD9-CD3871E03EC6}"/>
              </a:ext>
            </a:extLst>
          </p:cNvPr>
          <p:cNvSpPr txBox="1"/>
          <p:nvPr/>
        </p:nvSpPr>
        <p:spPr>
          <a:xfrm>
            <a:off x="811411" y="92891"/>
            <a:ext cx="5581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ko-KR" sz="1100" dirty="0">
                <a:solidFill>
                  <a:srgbClr val="554F4D"/>
                </a:solidFill>
              </a:rPr>
              <a:t>Part 1</a:t>
            </a:r>
            <a:endParaRPr lang="ko-KR" altLang="en-US" sz="1100" dirty="0">
              <a:solidFill>
                <a:srgbClr val="554F4D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D7E021-2EFD-4839-B23C-F995A6B9177E}"/>
              </a:ext>
            </a:extLst>
          </p:cNvPr>
          <p:cNvSpPr txBox="1"/>
          <p:nvPr/>
        </p:nvSpPr>
        <p:spPr>
          <a:xfrm>
            <a:off x="6273699" y="2809771"/>
            <a:ext cx="46507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100" spc="-150" dirty="0">
                <a:solidFill>
                  <a:srgbClr val="554F4D"/>
                </a:solidFill>
              </a:rPr>
              <a:t>원래 이미지는 </a:t>
            </a:r>
            <a:r>
              <a:rPr lang="en-US" altLang="ko-KR" sz="2100" spc="-150" dirty="0">
                <a:solidFill>
                  <a:srgbClr val="554F4D"/>
                </a:solidFill>
              </a:rPr>
              <a:t>64</a:t>
            </a:r>
            <a:r>
              <a:rPr lang="ko-KR" altLang="en-US" sz="2100" spc="-150" dirty="0">
                <a:solidFill>
                  <a:srgbClr val="554F4D"/>
                </a:solidFill>
              </a:rPr>
              <a:t>의 배수</a:t>
            </a:r>
            <a:endParaRPr lang="en-US" altLang="ko-KR" sz="2100" spc="-150" dirty="0">
              <a:solidFill>
                <a:srgbClr val="554F4D"/>
              </a:solidFill>
            </a:endParaRPr>
          </a:p>
          <a:p>
            <a:pPr algn="just"/>
            <a:r>
              <a:rPr lang="en-US" altLang="ko-KR" sz="2100" spc="-150" dirty="0">
                <a:solidFill>
                  <a:srgbClr val="554F4D"/>
                </a:solidFill>
              </a:rPr>
              <a:t>-&gt;</a:t>
            </a:r>
            <a:r>
              <a:rPr lang="ko-KR" altLang="en-US" sz="2100" spc="-150" dirty="0">
                <a:solidFill>
                  <a:srgbClr val="554F4D"/>
                </a:solidFill>
              </a:rPr>
              <a:t>가로 세로를 </a:t>
            </a:r>
            <a:r>
              <a:rPr lang="en-US" altLang="ko-KR" sz="2100" spc="-150" dirty="0">
                <a:solidFill>
                  <a:srgbClr val="554F4D"/>
                </a:solidFill>
              </a:rPr>
              <a:t>64</a:t>
            </a:r>
            <a:r>
              <a:rPr lang="ko-KR" altLang="en-US" sz="2100" spc="-150" dirty="0">
                <a:solidFill>
                  <a:srgbClr val="554F4D"/>
                </a:solidFill>
              </a:rPr>
              <a:t>로 나누면 </a:t>
            </a:r>
            <a:r>
              <a:rPr lang="en-US" altLang="ko-KR" sz="2100" spc="-150" dirty="0">
                <a:solidFill>
                  <a:srgbClr val="554F4D"/>
                </a:solidFill>
              </a:rPr>
              <a:t>64</a:t>
            </a:r>
            <a:r>
              <a:rPr lang="ko-KR" altLang="en-US" sz="2100" spc="-150" dirty="0">
                <a:solidFill>
                  <a:srgbClr val="554F4D"/>
                </a:solidFill>
              </a:rPr>
              <a:t>묶음의 수</a:t>
            </a:r>
            <a:r>
              <a:rPr lang="en-US" altLang="ko-KR" sz="2100" spc="-150" dirty="0">
                <a:solidFill>
                  <a:srgbClr val="554F4D"/>
                </a:solidFill>
              </a:rPr>
              <a:t> </a:t>
            </a:r>
            <a:endParaRPr lang="ko-KR" altLang="en-US" sz="2100" spc="-150" dirty="0">
              <a:solidFill>
                <a:srgbClr val="554F4D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994BE26-DB1C-4B18-AE92-075E52C7E03B}"/>
              </a:ext>
            </a:extLst>
          </p:cNvPr>
          <p:cNvSpPr txBox="1"/>
          <p:nvPr/>
        </p:nvSpPr>
        <p:spPr>
          <a:xfrm>
            <a:off x="6273699" y="4038356"/>
            <a:ext cx="46507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100" spc="-150" dirty="0">
                <a:solidFill>
                  <a:srgbClr val="554F4D"/>
                </a:solidFill>
              </a:rPr>
              <a:t>64</a:t>
            </a:r>
            <a:r>
              <a:rPr lang="ko-KR" altLang="en-US" sz="2100" spc="-150" dirty="0">
                <a:solidFill>
                  <a:srgbClr val="554F4D"/>
                </a:solidFill>
              </a:rPr>
              <a:t>개의 단위의 새로운 데이터 저장이 필요</a:t>
            </a:r>
            <a:endParaRPr lang="en-US" altLang="ko-KR" sz="2100" spc="-150" dirty="0">
              <a:solidFill>
                <a:srgbClr val="554F4D"/>
              </a:solidFill>
            </a:endParaRPr>
          </a:p>
          <a:p>
            <a:pPr algn="just"/>
            <a:r>
              <a:rPr lang="en-US" altLang="ko-KR" sz="2100" spc="-150" dirty="0">
                <a:solidFill>
                  <a:srgbClr val="554F4D"/>
                </a:solidFill>
              </a:rPr>
              <a:t>-&gt;</a:t>
            </a:r>
            <a:r>
              <a:rPr lang="ko-KR" altLang="en-US" sz="2100" spc="-150" dirty="0">
                <a:solidFill>
                  <a:srgbClr val="554F4D"/>
                </a:solidFill>
              </a:rPr>
              <a:t>구조체를 통한 새로운 </a:t>
            </a:r>
            <a:r>
              <a:rPr lang="en-US" altLang="ko-KR" sz="2100" spc="-150" dirty="0">
                <a:solidFill>
                  <a:srgbClr val="554F4D"/>
                </a:solidFill>
              </a:rPr>
              <a:t>2</a:t>
            </a:r>
            <a:r>
              <a:rPr lang="ko-KR" altLang="en-US" sz="2100" spc="-150" dirty="0">
                <a:solidFill>
                  <a:srgbClr val="554F4D"/>
                </a:solidFill>
              </a:rPr>
              <a:t>차원 배열</a:t>
            </a:r>
            <a:r>
              <a:rPr lang="en-US" altLang="ko-KR" sz="2100" spc="-150" dirty="0">
                <a:solidFill>
                  <a:srgbClr val="554F4D"/>
                </a:solidFill>
              </a:rPr>
              <a:t> </a:t>
            </a:r>
            <a:endParaRPr lang="ko-KR" altLang="en-US" sz="2100" spc="-150" dirty="0">
              <a:solidFill>
                <a:srgbClr val="554F4D"/>
              </a:solidFill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C02130C-897C-4793-84F9-44A732CF8AE1}"/>
              </a:ext>
            </a:extLst>
          </p:cNvPr>
          <p:cNvSpPr/>
          <p:nvPr/>
        </p:nvSpPr>
        <p:spPr>
          <a:xfrm>
            <a:off x="-5" y="-1"/>
            <a:ext cx="86586" cy="687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01E8B1D7-2DCE-4379-A11E-7AA503B1CCC1}"/>
              </a:ext>
            </a:extLst>
          </p:cNvPr>
          <p:cNvSpPr/>
          <p:nvPr/>
        </p:nvSpPr>
        <p:spPr>
          <a:xfrm>
            <a:off x="4879643" y="2944710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7B4EFAB7-7A69-445F-884C-2C1A69993487}"/>
              </a:ext>
            </a:extLst>
          </p:cNvPr>
          <p:cNvSpPr/>
          <p:nvPr/>
        </p:nvSpPr>
        <p:spPr>
          <a:xfrm>
            <a:off x="4880115" y="4165549"/>
            <a:ext cx="144000" cy="144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6" name="그래픽 255" descr="말풍선">
            <a:extLst>
              <a:ext uri="{FF2B5EF4-FFF2-40B4-BE49-F238E27FC236}">
                <a16:creationId xmlns:a16="http://schemas.microsoft.com/office/drawing/2014/main" id="{005C81BD-43D3-4513-BE44-AE8EEF95D8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48810" y="3886200"/>
            <a:ext cx="914400" cy="914400"/>
          </a:xfrm>
          <a:prstGeom prst="rect">
            <a:avLst/>
          </a:prstGeom>
        </p:spPr>
      </p:pic>
      <p:pic>
        <p:nvPicPr>
          <p:cNvPr id="273" name="그래픽 272" descr="카메라">
            <a:extLst>
              <a:ext uri="{FF2B5EF4-FFF2-40B4-BE49-F238E27FC236}">
                <a16:creationId xmlns:a16="http://schemas.microsoft.com/office/drawing/2014/main" id="{43188B30-31E4-4E17-A3BF-EEC6D2DB5A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26738" y="2625462"/>
            <a:ext cx="770384" cy="770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33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CF76823-FF38-4C13-AC2C-AC4A83977716}"/>
              </a:ext>
            </a:extLst>
          </p:cNvPr>
          <p:cNvGrpSpPr/>
          <p:nvPr/>
        </p:nvGrpSpPr>
        <p:grpSpPr>
          <a:xfrm>
            <a:off x="365760" y="642304"/>
            <a:ext cx="6191757" cy="5557520"/>
            <a:chOff x="5415280" y="650240"/>
            <a:chExt cx="6085840" cy="55575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E64963C-DFE6-4663-ACD3-AB496D85D341}"/>
                </a:ext>
              </a:extLst>
            </p:cNvPr>
            <p:cNvSpPr/>
            <p:nvPr/>
          </p:nvSpPr>
          <p:spPr>
            <a:xfrm>
              <a:off x="5415280" y="650240"/>
              <a:ext cx="4929342" cy="5557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1C5C83-0CFE-448D-9A4B-C9DBDF8172C9}"/>
                </a:ext>
              </a:extLst>
            </p:cNvPr>
            <p:cNvSpPr txBox="1"/>
            <p:nvPr/>
          </p:nvSpPr>
          <p:spPr>
            <a:xfrm>
              <a:off x="5813383" y="1856350"/>
              <a:ext cx="26929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 err="1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블록수</a:t>
              </a:r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 구하기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988AE05-A23B-4B72-8CE4-BBEB003795EE}"/>
                </a:ext>
              </a:extLst>
            </p:cNvPr>
            <p:cNvCxnSpPr/>
            <p:nvPr/>
          </p:nvCxnSpPr>
          <p:spPr>
            <a:xfrm>
              <a:off x="5813383" y="2760907"/>
              <a:ext cx="5687737" cy="0"/>
            </a:xfrm>
            <a:prstGeom prst="line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53EAB2-36B1-4A9E-B0A3-0B5329F230D8}"/>
                </a:ext>
              </a:extLst>
            </p:cNvPr>
            <p:cNvSpPr txBox="1"/>
            <p:nvPr/>
          </p:nvSpPr>
          <p:spPr>
            <a:xfrm>
              <a:off x="5813383" y="3163716"/>
              <a:ext cx="5270520" cy="264123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2000" dirty="0"/>
                <a:t>구조체 배열의 크기를 구하기 위해</a:t>
              </a:r>
              <a:endParaRPr lang="en-US" altLang="ko-KR" sz="2000" dirty="0"/>
            </a:p>
            <a:p>
              <a:pPr algn="just">
                <a:lnSpc>
                  <a:spcPct val="120000"/>
                </a:lnSpc>
              </a:pPr>
              <a:endParaRPr lang="en-US" altLang="ko-KR" sz="2000" dirty="0"/>
            </a:p>
            <a:p>
              <a:pPr algn="just">
                <a:lnSpc>
                  <a:spcPct val="120000"/>
                </a:lnSpc>
              </a:pPr>
              <a:r>
                <a:rPr lang="en-US" altLang="ko-KR" sz="2000" dirty="0"/>
                <a:t>height : </a:t>
              </a:r>
              <a:r>
                <a:rPr lang="ko-KR" altLang="en-US" sz="2000" dirty="0"/>
                <a:t>원래 이미지의 세로</a:t>
              </a:r>
              <a:endParaRPr lang="en-US" altLang="ko-KR" sz="2000" dirty="0"/>
            </a:p>
            <a:p>
              <a:pPr algn="just">
                <a:lnSpc>
                  <a:spcPct val="120000"/>
                </a:lnSpc>
              </a:pPr>
              <a:r>
                <a:rPr lang="en-US" altLang="ko-KR" sz="2000" dirty="0"/>
                <a:t>width : </a:t>
              </a:r>
              <a:r>
                <a:rPr lang="ko-KR" altLang="en-US" sz="2000" dirty="0"/>
                <a:t>원래 이미지의 가로</a:t>
              </a:r>
              <a:endParaRPr lang="en-US" altLang="ko-KR" sz="2000" dirty="0"/>
            </a:p>
            <a:p>
              <a:pPr algn="just">
                <a:lnSpc>
                  <a:spcPct val="120000"/>
                </a:lnSpc>
              </a:pPr>
              <a:endParaRPr lang="en-US" altLang="ko-KR" sz="2000" dirty="0"/>
            </a:p>
            <a:p>
              <a:pPr algn="just">
                <a:lnSpc>
                  <a:spcPct val="120000"/>
                </a:lnSpc>
              </a:pPr>
              <a:r>
                <a:rPr lang="en-US" altLang="ko-KR" sz="2000" dirty="0"/>
                <a:t>64</a:t>
              </a:r>
              <a:r>
                <a:rPr lang="ko-KR" altLang="en-US" sz="2000" dirty="0"/>
                <a:t>로 나누어 주면 블록 단위의 개수</a:t>
              </a:r>
              <a:endParaRPr lang="en-US" altLang="ko-KR" sz="2000" dirty="0"/>
            </a:p>
            <a:p>
              <a:pPr algn="just">
                <a:lnSpc>
                  <a:spcPct val="120000"/>
                </a:lnSpc>
              </a:pPr>
              <a:r>
                <a:rPr lang="ko-KR" altLang="en-US" sz="2000" dirty="0"/>
                <a:t>나눈 수를 곱하여 총 블록의 수를 구함</a:t>
              </a:r>
              <a:endParaRPr lang="en-US" altLang="ko-KR" sz="2000" dirty="0"/>
            </a:p>
          </p:txBody>
        </p:sp>
      </p:grpSp>
      <p:pic>
        <p:nvPicPr>
          <p:cNvPr id="9" name="그래픽 8" descr="닫힌 따옴표">
            <a:extLst>
              <a:ext uri="{FF2B5EF4-FFF2-40B4-BE49-F238E27FC236}">
                <a16:creationId xmlns:a16="http://schemas.microsoft.com/office/drawing/2014/main" id="{3F340C75-F58A-4EFA-B065-76D239724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1840" y="1099504"/>
            <a:ext cx="914400" cy="914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83878BBB-A891-4B73-B882-76C9D415F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7831" y="6423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E1175A3-0A21-4B50-9ACE-8FF6618839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111" y="2861387"/>
            <a:ext cx="4222684" cy="120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840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CF76823-FF38-4C13-AC2C-AC4A83977716}"/>
              </a:ext>
            </a:extLst>
          </p:cNvPr>
          <p:cNvGrpSpPr/>
          <p:nvPr/>
        </p:nvGrpSpPr>
        <p:grpSpPr>
          <a:xfrm>
            <a:off x="365760" y="642304"/>
            <a:ext cx="6191757" cy="5557520"/>
            <a:chOff x="5415280" y="650240"/>
            <a:chExt cx="6085840" cy="55575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E64963C-DFE6-4663-ACD3-AB496D85D341}"/>
                </a:ext>
              </a:extLst>
            </p:cNvPr>
            <p:cNvSpPr/>
            <p:nvPr/>
          </p:nvSpPr>
          <p:spPr>
            <a:xfrm>
              <a:off x="5415280" y="650240"/>
              <a:ext cx="4929342" cy="5557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1C5C83-0CFE-448D-9A4B-C9DBDF8172C9}"/>
                </a:ext>
              </a:extLst>
            </p:cNvPr>
            <p:cNvSpPr txBox="1"/>
            <p:nvPr/>
          </p:nvSpPr>
          <p:spPr>
            <a:xfrm>
              <a:off x="5813383" y="1856350"/>
              <a:ext cx="228963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구조체 선언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988AE05-A23B-4B72-8CE4-BBEB003795EE}"/>
                </a:ext>
              </a:extLst>
            </p:cNvPr>
            <p:cNvCxnSpPr/>
            <p:nvPr/>
          </p:nvCxnSpPr>
          <p:spPr>
            <a:xfrm>
              <a:off x="5813383" y="2760907"/>
              <a:ext cx="5687737" cy="0"/>
            </a:xfrm>
            <a:prstGeom prst="line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53EAB2-36B1-4A9E-B0A3-0B5329F230D8}"/>
                </a:ext>
              </a:extLst>
            </p:cNvPr>
            <p:cNvSpPr txBox="1"/>
            <p:nvPr/>
          </p:nvSpPr>
          <p:spPr>
            <a:xfrm>
              <a:off x="5813383" y="2878115"/>
              <a:ext cx="5270520" cy="227190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2000" dirty="0"/>
                <a:t>원래 이미지의 </a:t>
              </a:r>
              <a:r>
                <a:rPr lang="ko-KR" altLang="en-US" sz="2000" dirty="0" err="1"/>
                <a:t>픽셀값은</a:t>
              </a:r>
              <a:r>
                <a:rPr lang="ko-KR" altLang="en-US" sz="2000" dirty="0"/>
                <a:t> 그대로 저장</a:t>
              </a:r>
              <a:endParaRPr lang="en-US" altLang="ko-KR" sz="2000" dirty="0"/>
            </a:p>
            <a:p>
              <a:pPr algn="just">
                <a:lnSpc>
                  <a:spcPct val="120000"/>
                </a:lnSpc>
              </a:pPr>
              <a:endParaRPr lang="en-US" altLang="ko-KR" sz="2000" dirty="0"/>
            </a:p>
            <a:p>
              <a:pPr algn="just">
                <a:lnSpc>
                  <a:spcPct val="120000"/>
                </a:lnSpc>
              </a:pPr>
              <a:r>
                <a:rPr lang="ko-KR" altLang="en-US" sz="2000" dirty="0"/>
                <a:t>블록을 옮길 때 </a:t>
              </a:r>
              <a:endParaRPr lang="en-US" altLang="ko-KR" sz="2000" dirty="0"/>
            </a:p>
            <a:p>
              <a:pPr algn="just">
                <a:lnSpc>
                  <a:spcPct val="120000"/>
                </a:lnSpc>
              </a:pPr>
              <a:r>
                <a:rPr lang="ko-KR" altLang="en-US" sz="2000" dirty="0"/>
                <a:t>구조체 </a:t>
              </a:r>
              <a:r>
                <a:rPr lang="en-US" altLang="ko-KR" sz="2000" dirty="0" err="1"/>
                <a:t>arr</a:t>
              </a:r>
              <a:r>
                <a:rPr lang="ko-KR" altLang="en-US" sz="2000" dirty="0"/>
                <a:t>의 위치변경만으로 가능</a:t>
              </a:r>
              <a:endParaRPr lang="en-US" altLang="ko-KR" sz="2000" dirty="0"/>
            </a:p>
            <a:p>
              <a:pPr algn="just">
                <a:lnSpc>
                  <a:spcPct val="120000"/>
                </a:lnSpc>
              </a:pPr>
              <a:endParaRPr lang="en-US" altLang="ko-KR" sz="2000" dirty="0"/>
            </a:p>
            <a:p>
              <a:pPr algn="just">
                <a:lnSpc>
                  <a:spcPct val="120000"/>
                </a:lnSpc>
              </a:pPr>
              <a:r>
                <a:rPr lang="ko-KR" altLang="en-US" sz="2000" dirty="0"/>
                <a:t>데이터 처리에 용이</a:t>
              </a:r>
              <a:endParaRPr lang="en-US" altLang="ko-KR" sz="2000" dirty="0"/>
            </a:p>
          </p:txBody>
        </p:sp>
      </p:grpSp>
      <p:pic>
        <p:nvPicPr>
          <p:cNvPr id="9" name="그래픽 8" descr="닫힌 따옴표">
            <a:extLst>
              <a:ext uri="{FF2B5EF4-FFF2-40B4-BE49-F238E27FC236}">
                <a16:creationId xmlns:a16="http://schemas.microsoft.com/office/drawing/2014/main" id="{3F340C75-F58A-4EFA-B065-76D239724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1840" y="1099504"/>
            <a:ext cx="914400" cy="914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83878BBB-A891-4B73-B882-76C9D415F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7831" y="6423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763508-69A5-41A1-B9F0-19C9FF8C9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7266" y="928616"/>
            <a:ext cx="3080983" cy="11158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85DF079-562D-4407-8F4A-385A62C37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8096" y="2471104"/>
            <a:ext cx="5395538" cy="3427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20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CF76823-FF38-4C13-AC2C-AC4A83977716}"/>
              </a:ext>
            </a:extLst>
          </p:cNvPr>
          <p:cNvGrpSpPr/>
          <p:nvPr/>
        </p:nvGrpSpPr>
        <p:grpSpPr>
          <a:xfrm>
            <a:off x="365760" y="365788"/>
            <a:ext cx="5813837" cy="5834036"/>
            <a:chOff x="5415280" y="373724"/>
            <a:chExt cx="5714385" cy="5834036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E64963C-DFE6-4663-ACD3-AB496D85D341}"/>
                </a:ext>
              </a:extLst>
            </p:cNvPr>
            <p:cNvSpPr/>
            <p:nvPr/>
          </p:nvSpPr>
          <p:spPr>
            <a:xfrm>
              <a:off x="5415280" y="650240"/>
              <a:ext cx="4929342" cy="5557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1C5C83-0CFE-448D-9A4B-C9DBDF8172C9}"/>
                </a:ext>
              </a:extLst>
            </p:cNvPr>
            <p:cNvSpPr txBox="1"/>
            <p:nvPr/>
          </p:nvSpPr>
          <p:spPr>
            <a:xfrm>
              <a:off x="5441928" y="373724"/>
              <a:ext cx="228963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구조체 선언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988AE05-A23B-4B72-8CE4-BBEB003795EE}"/>
                </a:ext>
              </a:extLst>
            </p:cNvPr>
            <p:cNvCxnSpPr/>
            <p:nvPr/>
          </p:nvCxnSpPr>
          <p:spPr>
            <a:xfrm>
              <a:off x="5441928" y="1278281"/>
              <a:ext cx="5687737" cy="0"/>
            </a:xfrm>
            <a:prstGeom prst="line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그래픽 8" descr="닫힌 따옴표">
            <a:extLst>
              <a:ext uri="{FF2B5EF4-FFF2-40B4-BE49-F238E27FC236}">
                <a16:creationId xmlns:a16="http://schemas.microsoft.com/office/drawing/2014/main" id="{3F340C75-F58A-4EFA-B065-76D239724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1840" y="1099504"/>
            <a:ext cx="914400" cy="914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83878BBB-A891-4B73-B882-76C9D415F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7831" y="6423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897BEB0-9D05-4360-9BA0-E978B1745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935" y="3026309"/>
            <a:ext cx="3188846" cy="31735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AF345C1-3D19-4D7B-BC69-52254B92A5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820" y="3026309"/>
            <a:ext cx="3188846" cy="3173515"/>
          </a:xfrm>
          <a:prstGeom prst="rect">
            <a:avLst/>
          </a:prstGeom>
        </p:spPr>
      </p:pic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2E76BA2-ECA9-4A8B-B660-0000E92FCE66}"/>
              </a:ext>
            </a:extLst>
          </p:cNvPr>
          <p:cNvCxnSpPr/>
          <p:nvPr/>
        </p:nvCxnSpPr>
        <p:spPr>
          <a:xfrm>
            <a:off x="5111262" y="4712677"/>
            <a:ext cx="1371600" cy="0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B666564-A74F-45F0-8F6C-2681E5C95D84}"/>
              </a:ext>
            </a:extLst>
          </p:cNvPr>
          <p:cNvSpPr txBox="1"/>
          <p:nvPr/>
        </p:nvSpPr>
        <p:spPr>
          <a:xfrm>
            <a:off x="169546" y="1761526"/>
            <a:ext cx="5102832" cy="4252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000" dirty="0" err="1"/>
              <a:t>M_InImg</a:t>
            </a:r>
            <a:r>
              <a:rPr lang="en-US" altLang="ko-KR" sz="2000" dirty="0"/>
              <a:t>[0][0], </a:t>
            </a:r>
            <a:r>
              <a:rPr lang="en-US" altLang="ko-KR" sz="2000" dirty="0" err="1"/>
              <a:t>M_InImg</a:t>
            </a:r>
            <a:r>
              <a:rPr lang="en-US" altLang="ko-KR" sz="2000" dirty="0"/>
              <a:t>[64][64] …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90E1EB-43E8-48B9-8184-75A416EF8FE2}"/>
              </a:ext>
            </a:extLst>
          </p:cNvPr>
          <p:cNvSpPr txBox="1"/>
          <p:nvPr/>
        </p:nvSpPr>
        <p:spPr>
          <a:xfrm>
            <a:off x="6000983" y="1637661"/>
            <a:ext cx="3007260" cy="4252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000" dirty="0" err="1"/>
              <a:t>Arr</a:t>
            </a:r>
            <a:r>
              <a:rPr lang="en-US" altLang="ko-KR" sz="2000" dirty="0"/>
              <a:t>[0][0].pix[0][0]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769EB6F-A399-4C27-8038-F8B898A99345}"/>
              </a:ext>
            </a:extLst>
          </p:cNvPr>
          <p:cNvSpPr/>
          <p:nvPr/>
        </p:nvSpPr>
        <p:spPr>
          <a:xfrm>
            <a:off x="1107831" y="2952750"/>
            <a:ext cx="1740144" cy="96202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672668C-316E-47E0-8EC7-154A188F0497}"/>
              </a:ext>
            </a:extLst>
          </p:cNvPr>
          <p:cNvSpPr/>
          <p:nvPr/>
        </p:nvSpPr>
        <p:spPr>
          <a:xfrm>
            <a:off x="7244288" y="2940356"/>
            <a:ext cx="1740144" cy="962023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4DCAC3A6-C27F-450A-BFA4-CF755669E66B}"/>
              </a:ext>
            </a:extLst>
          </p:cNvPr>
          <p:cNvCxnSpPr/>
          <p:nvPr/>
        </p:nvCxnSpPr>
        <p:spPr>
          <a:xfrm flipV="1">
            <a:off x="1185935" y="2155458"/>
            <a:ext cx="0" cy="870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2EED8A3-8C37-44E6-BBF1-5399BAA48301}"/>
              </a:ext>
            </a:extLst>
          </p:cNvPr>
          <p:cNvCxnSpPr/>
          <p:nvPr/>
        </p:nvCxnSpPr>
        <p:spPr>
          <a:xfrm flipV="1">
            <a:off x="2062235" y="2155458"/>
            <a:ext cx="0" cy="870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6E324C10-9F68-4E25-8A2C-CB2E030B47B8}"/>
              </a:ext>
            </a:extLst>
          </p:cNvPr>
          <p:cNvCxnSpPr/>
          <p:nvPr/>
        </p:nvCxnSpPr>
        <p:spPr>
          <a:xfrm>
            <a:off x="1977903" y="2952750"/>
            <a:ext cx="0" cy="949629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C6222D3-26D2-448A-8C2C-79ABBB9D0DDA}"/>
              </a:ext>
            </a:extLst>
          </p:cNvPr>
          <p:cNvCxnSpPr/>
          <p:nvPr/>
        </p:nvCxnSpPr>
        <p:spPr>
          <a:xfrm>
            <a:off x="8216778" y="3017989"/>
            <a:ext cx="0" cy="949629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5AB74ED9-C41B-418E-AB21-6129B32FF731}"/>
              </a:ext>
            </a:extLst>
          </p:cNvPr>
          <p:cNvCxnSpPr/>
          <p:nvPr/>
        </p:nvCxnSpPr>
        <p:spPr>
          <a:xfrm flipV="1">
            <a:off x="7643885" y="2193641"/>
            <a:ext cx="0" cy="870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297EE215-C223-4144-B1E4-6446741EEC5F}"/>
              </a:ext>
            </a:extLst>
          </p:cNvPr>
          <p:cNvCxnSpPr/>
          <p:nvPr/>
        </p:nvCxnSpPr>
        <p:spPr>
          <a:xfrm flipV="1">
            <a:off x="8520185" y="2193641"/>
            <a:ext cx="0" cy="8708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924B126D-4D64-4543-8BC1-67DBDA5F9BDE}"/>
              </a:ext>
            </a:extLst>
          </p:cNvPr>
          <p:cNvSpPr txBox="1"/>
          <p:nvPr/>
        </p:nvSpPr>
        <p:spPr>
          <a:xfrm>
            <a:off x="8065795" y="1666292"/>
            <a:ext cx="3007260" cy="42524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2000" dirty="0" err="1"/>
              <a:t>Arr</a:t>
            </a:r>
            <a:r>
              <a:rPr lang="en-US" altLang="ko-KR" sz="2000" dirty="0"/>
              <a:t>[0][1].pix[0][0]</a:t>
            </a:r>
          </a:p>
        </p:txBody>
      </p:sp>
    </p:spTree>
    <p:extLst>
      <p:ext uri="{BB962C8B-B14F-4D97-AF65-F5344CB8AC3E}">
        <p14:creationId xmlns:p14="http://schemas.microsoft.com/office/powerpoint/2010/main" val="1233761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_x294893480" descr="EMB000019800add">
            <a:extLst>
              <a:ext uri="{FF2B5EF4-FFF2-40B4-BE49-F238E27FC236}">
                <a16:creationId xmlns:a16="http://schemas.microsoft.com/office/drawing/2014/main" id="{472DF2AF-1E2A-408D-A2DF-F224184E17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9055" y="-68348"/>
            <a:ext cx="8494660" cy="7058225"/>
          </a:xfrm>
          <a:prstGeom prst="rect">
            <a:avLst/>
          </a:prstGeom>
          <a:noFill/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ABCFB945-2B14-48FA-AFD4-594053CC2AE3}"/>
              </a:ext>
            </a:extLst>
          </p:cNvPr>
          <p:cNvSpPr/>
          <p:nvPr/>
        </p:nvSpPr>
        <p:spPr>
          <a:xfrm>
            <a:off x="4739055" y="-68348"/>
            <a:ext cx="7585390" cy="7058225"/>
          </a:xfrm>
          <a:prstGeom prst="rect">
            <a:avLst/>
          </a:prstGeom>
          <a:gradFill flip="none" rotWithShape="1">
            <a:gsLst>
              <a:gs pos="32000">
                <a:srgbClr val="F4EDEA">
                  <a:alpha val="30000"/>
                </a:srgbClr>
              </a:gs>
              <a:gs pos="12000">
                <a:schemeClr val="bg1"/>
              </a:gs>
              <a:gs pos="23000">
                <a:schemeClr val="bg1">
                  <a:alpha val="73000"/>
                </a:schemeClr>
              </a:gs>
              <a:gs pos="54000">
                <a:schemeClr val="accent1">
                  <a:lumMod val="30000"/>
                  <a:lumOff val="70000"/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CF76823-FF38-4C13-AC2C-AC4A83977716}"/>
              </a:ext>
            </a:extLst>
          </p:cNvPr>
          <p:cNvGrpSpPr/>
          <p:nvPr/>
        </p:nvGrpSpPr>
        <p:grpSpPr>
          <a:xfrm>
            <a:off x="365760" y="642304"/>
            <a:ext cx="6191757" cy="5557520"/>
            <a:chOff x="5415280" y="650240"/>
            <a:chExt cx="6085840" cy="55575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E64963C-DFE6-4663-ACD3-AB496D85D341}"/>
                </a:ext>
              </a:extLst>
            </p:cNvPr>
            <p:cNvSpPr/>
            <p:nvPr/>
          </p:nvSpPr>
          <p:spPr>
            <a:xfrm>
              <a:off x="5415280" y="650240"/>
              <a:ext cx="4929342" cy="5557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1C5C83-0CFE-448D-9A4B-C9DBDF8172C9}"/>
                </a:ext>
              </a:extLst>
            </p:cNvPr>
            <p:cNvSpPr txBox="1"/>
            <p:nvPr/>
          </p:nvSpPr>
          <p:spPr>
            <a:xfrm>
              <a:off x="5813383" y="1856350"/>
              <a:ext cx="98820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핵심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988AE05-A23B-4B72-8CE4-BBEB003795EE}"/>
                </a:ext>
              </a:extLst>
            </p:cNvPr>
            <p:cNvCxnSpPr/>
            <p:nvPr/>
          </p:nvCxnSpPr>
          <p:spPr>
            <a:xfrm>
              <a:off x="5813383" y="2760907"/>
              <a:ext cx="5687737" cy="0"/>
            </a:xfrm>
            <a:prstGeom prst="line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53EAB2-36B1-4A9E-B0A3-0B5329F230D8}"/>
                </a:ext>
              </a:extLst>
            </p:cNvPr>
            <p:cNvSpPr txBox="1"/>
            <p:nvPr/>
          </p:nvSpPr>
          <p:spPr>
            <a:xfrm>
              <a:off x="5830540" y="3201134"/>
              <a:ext cx="5270520" cy="116390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ko-KR" sz="2000" dirty="0"/>
                <a:t>1. </a:t>
              </a:r>
              <a:r>
                <a:rPr lang="ko-KR" altLang="en-US" sz="2000" dirty="0"/>
                <a:t>이미지 블록은 </a:t>
              </a:r>
              <a:r>
                <a:rPr lang="en-US" altLang="ko-KR" sz="2000" dirty="0"/>
                <a:t>64</a:t>
              </a:r>
              <a:r>
                <a:rPr lang="ko-KR" altLang="en-US" sz="2000" dirty="0"/>
                <a:t>개의 단위 </a:t>
              </a:r>
              <a:r>
                <a:rPr lang="en-US" altLang="ko-KR" sz="2000" dirty="0"/>
                <a:t>V</a:t>
              </a:r>
            </a:p>
            <a:p>
              <a:pPr algn="just">
                <a:lnSpc>
                  <a:spcPct val="120000"/>
                </a:lnSpc>
              </a:pPr>
              <a:endParaRPr lang="en-US" altLang="ko-KR" sz="2000" dirty="0"/>
            </a:p>
            <a:p>
              <a:pPr algn="just">
                <a:lnSpc>
                  <a:spcPct val="120000"/>
                </a:lnSpc>
              </a:pPr>
              <a:r>
                <a:rPr lang="en-US" altLang="ko-KR" sz="2000" dirty="0"/>
                <a:t>2. </a:t>
              </a:r>
              <a:r>
                <a:rPr lang="ko-KR" altLang="en-US" sz="2000" dirty="0"/>
                <a:t>최외곽은 완성된 이미지</a:t>
              </a:r>
              <a:endParaRPr lang="en-US" altLang="ko-KR" sz="2000" dirty="0"/>
            </a:p>
          </p:txBody>
        </p:sp>
      </p:grpSp>
      <p:pic>
        <p:nvPicPr>
          <p:cNvPr id="9" name="그래픽 8" descr="닫힌 따옴표">
            <a:extLst>
              <a:ext uri="{FF2B5EF4-FFF2-40B4-BE49-F238E27FC236}">
                <a16:creationId xmlns:a16="http://schemas.microsoft.com/office/drawing/2014/main" id="{3F340C75-F58A-4EFA-B065-76D239724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11840" y="1099504"/>
            <a:ext cx="914400" cy="914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83878BBB-A891-4B73-B882-76C9D415F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7831" y="6423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466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24308915-05D9-4639-A048-3F623CAC9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7149" y="2983087"/>
            <a:ext cx="2371725" cy="2348699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3CF76823-FF38-4C13-AC2C-AC4A83977716}"/>
              </a:ext>
            </a:extLst>
          </p:cNvPr>
          <p:cNvGrpSpPr/>
          <p:nvPr/>
        </p:nvGrpSpPr>
        <p:grpSpPr>
          <a:xfrm>
            <a:off x="365760" y="642304"/>
            <a:ext cx="6191757" cy="5557520"/>
            <a:chOff x="5415280" y="650240"/>
            <a:chExt cx="6085840" cy="55575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E64963C-DFE6-4663-ACD3-AB496D85D341}"/>
                </a:ext>
              </a:extLst>
            </p:cNvPr>
            <p:cNvSpPr/>
            <p:nvPr/>
          </p:nvSpPr>
          <p:spPr>
            <a:xfrm>
              <a:off x="5415280" y="650240"/>
              <a:ext cx="4929342" cy="5557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1C5C83-0CFE-448D-9A4B-C9DBDF8172C9}"/>
                </a:ext>
              </a:extLst>
            </p:cNvPr>
            <p:cNvSpPr txBox="1"/>
            <p:nvPr/>
          </p:nvSpPr>
          <p:spPr>
            <a:xfrm>
              <a:off x="5813383" y="1856350"/>
              <a:ext cx="439776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최외곽을 이용한 맞추기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988AE05-A23B-4B72-8CE4-BBEB003795EE}"/>
                </a:ext>
              </a:extLst>
            </p:cNvPr>
            <p:cNvCxnSpPr/>
            <p:nvPr/>
          </p:nvCxnSpPr>
          <p:spPr>
            <a:xfrm>
              <a:off x="5813383" y="2760907"/>
              <a:ext cx="5687737" cy="0"/>
            </a:xfrm>
            <a:prstGeom prst="line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53EAB2-36B1-4A9E-B0A3-0B5329F230D8}"/>
                </a:ext>
              </a:extLst>
            </p:cNvPr>
            <p:cNvSpPr txBox="1"/>
            <p:nvPr/>
          </p:nvSpPr>
          <p:spPr>
            <a:xfrm>
              <a:off x="5813383" y="3063818"/>
              <a:ext cx="5270520" cy="284103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2000" dirty="0"/>
                <a:t>최외곽은 완성된 이미지를 이용한 맞추기</a:t>
              </a:r>
              <a:endParaRPr lang="en-US" altLang="ko-KR" sz="2000" dirty="0"/>
            </a:p>
            <a:p>
              <a:pPr algn="just">
                <a:lnSpc>
                  <a:spcPct val="120000"/>
                </a:lnSpc>
              </a:pPr>
              <a:endParaRPr lang="en-US" altLang="ko-KR" sz="2000" dirty="0"/>
            </a:p>
            <a:p>
              <a:pPr algn="just">
                <a:lnSpc>
                  <a:spcPct val="120000"/>
                </a:lnSpc>
              </a:pPr>
              <a:r>
                <a:rPr lang="en-US" altLang="ko-KR" sz="2000" dirty="0"/>
                <a:t>RGB</a:t>
              </a:r>
              <a:r>
                <a:rPr lang="ko-KR" altLang="en-US" sz="2000" dirty="0"/>
                <a:t>값의 차이가 크면</a:t>
              </a:r>
              <a:endParaRPr lang="en-US" altLang="ko-KR" sz="2000" dirty="0"/>
            </a:p>
            <a:p>
              <a:pPr algn="just">
                <a:lnSpc>
                  <a:spcPct val="120000"/>
                </a:lnSpc>
              </a:pPr>
              <a:r>
                <a:rPr lang="ko-KR" altLang="en-US" sz="2000" dirty="0"/>
                <a:t>우리 눈에 경계가 있는 것처럼 보임</a:t>
              </a:r>
              <a:endParaRPr lang="en-US" altLang="ko-KR" sz="2000" dirty="0"/>
            </a:p>
            <a:p>
              <a:pPr algn="just">
                <a:lnSpc>
                  <a:spcPct val="120000"/>
                </a:lnSpc>
              </a:pPr>
              <a:endParaRPr lang="en-US" altLang="ko-KR" sz="2000" dirty="0"/>
            </a:p>
            <a:p>
              <a:pPr algn="just">
                <a:lnSpc>
                  <a:spcPct val="120000"/>
                </a:lnSpc>
              </a:pPr>
              <a:r>
                <a:rPr lang="ko-KR" altLang="en-US" sz="2000" dirty="0"/>
                <a:t>따라서 </a:t>
              </a:r>
              <a:r>
                <a:rPr lang="en-US" altLang="ko-KR" sz="2000" dirty="0"/>
                <a:t>“</a:t>
              </a:r>
              <a:r>
                <a:rPr lang="ko-KR" altLang="en-US" sz="2000" dirty="0"/>
                <a:t>차이</a:t>
              </a:r>
              <a:r>
                <a:rPr lang="en-US" altLang="ko-KR" sz="2000" dirty="0"/>
                <a:t>“</a:t>
              </a:r>
              <a:r>
                <a:rPr lang="ko-KR" altLang="en-US" sz="2000" dirty="0"/>
                <a:t>가 가장 적은 곳이</a:t>
              </a:r>
              <a:endParaRPr lang="en-US" altLang="ko-KR" sz="2000" dirty="0"/>
            </a:p>
            <a:p>
              <a:pPr algn="just">
                <a:lnSpc>
                  <a:spcPct val="120000"/>
                </a:lnSpc>
              </a:pPr>
              <a:r>
                <a:rPr lang="ko-KR" altLang="en-US" sz="3200" b="1" dirty="0"/>
                <a:t>정답</a:t>
              </a:r>
              <a:endParaRPr lang="en-US" altLang="ko-KR" sz="3200" b="1" dirty="0"/>
            </a:p>
          </p:txBody>
        </p:sp>
      </p:grpSp>
      <p:pic>
        <p:nvPicPr>
          <p:cNvPr id="9" name="그래픽 8" descr="닫힌 따옴표">
            <a:extLst>
              <a:ext uri="{FF2B5EF4-FFF2-40B4-BE49-F238E27FC236}">
                <a16:creationId xmlns:a16="http://schemas.microsoft.com/office/drawing/2014/main" id="{3F340C75-F58A-4EFA-B065-76D239724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11840" y="1099504"/>
            <a:ext cx="914400" cy="914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83878BBB-A891-4B73-B882-76C9D415F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7831" y="6423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D1B59A56-937F-4DA5-9F84-DFCD3B115032}"/>
              </a:ext>
            </a:extLst>
          </p:cNvPr>
          <p:cNvSpPr/>
          <p:nvPr/>
        </p:nvSpPr>
        <p:spPr>
          <a:xfrm>
            <a:off x="7677149" y="3005137"/>
            <a:ext cx="2371725" cy="109061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F5C0EC04-151F-4E88-BDD6-CEF0F3DE0F05}"/>
              </a:ext>
            </a:extLst>
          </p:cNvPr>
          <p:cNvSpPr/>
          <p:nvPr/>
        </p:nvSpPr>
        <p:spPr>
          <a:xfrm>
            <a:off x="7677149" y="4157437"/>
            <a:ext cx="2371725" cy="1090613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103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3CF76823-FF38-4C13-AC2C-AC4A83977716}"/>
              </a:ext>
            </a:extLst>
          </p:cNvPr>
          <p:cNvGrpSpPr/>
          <p:nvPr/>
        </p:nvGrpSpPr>
        <p:grpSpPr>
          <a:xfrm>
            <a:off x="365760" y="642304"/>
            <a:ext cx="6203413" cy="5557520"/>
            <a:chOff x="5415280" y="650240"/>
            <a:chExt cx="6097297" cy="555752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1E64963C-DFE6-4663-ACD3-AB496D85D341}"/>
                </a:ext>
              </a:extLst>
            </p:cNvPr>
            <p:cNvSpPr/>
            <p:nvPr/>
          </p:nvSpPr>
          <p:spPr>
            <a:xfrm>
              <a:off x="5415280" y="650240"/>
              <a:ext cx="4929342" cy="55575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921C5C83-0CFE-448D-9A4B-C9DBDF8172C9}"/>
                </a:ext>
              </a:extLst>
            </p:cNvPr>
            <p:cNvSpPr txBox="1"/>
            <p:nvPr/>
          </p:nvSpPr>
          <p:spPr>
            <a:xfrm>
              <a:off x="5813383" y="1856350"/>
              <a:ext cx="56991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3200" dirty="0">
                  <a:solidFill>
                    <a:schemeClr val="bg2">
                      <a:lumMod val="25000"/>
                    </a:schemeClr>
                  </a:solidFill>
                  <a:latin typeface="+mj-ea"/>
                  <a:ea typeface="+mj-ea"/>
                </a:rPr>
                <a:t>기준점으로부터 최소값을 찾기</a:t>
              </a: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988AE05-A23B-4B72-8CE4-BBEB003795EE}"/>
                </a:ext>
              </a:extLst>
            </p:cNvPr>
            <p:cNvCxnSpPr/>
            <p:nvPr/>
          </p:nvCxnSpPr>
          <p:spPr>
            <a:xfrm>
              <a:off x="5813383" y="2760907"/>
              <a:ext cx="5687737" cy="0"/>
            </a:xfrm>
            <a:prstGeom prst="line">
              <a:avLst/>
            </a:prstGeom>
            <a:ln w="412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2453EAB2-36B1-4A9E-B0A3-0B5329F230D8}"/>
                </a:ext>
              </a:extLst>
            </p:cNvPr>
            <p:cNvSpPr txBox="1"/>
            <p:nvPr/>
          </p:nvSpPr>
          <p:spPr>
            <a:xfrm>
              <a:off x="5813383" y="3717714"/>
              <a:ext cx="5270520" cy="153324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sz="2000" dirty="0"/>
                <a:t>기준점으로부터 최소값을 찾는 것</a:t>
              </a:r>
              <a:endParaRPr lang="en-US" altLang="ko-KR" sz="2000" dirty="0"/>
            </a:p>
            <a:p>
              <a:pPr algn="just">
                <a:lnSpc>
                  <a:spcPct val="120000"/>
                </a:lnSpc>
              </a:pPr>
              <a:r>
                <a:rPr lang="en-US" altLang="ko-KR" sz="2000" dirty="0"/>
                <a:t>-&gt;</a:t>
              </a:r>
              <a:r>
                <a:rPr lang="ko-KR" altLang="en-US" sz="2000" dirty="0"/>
                <a:t>선택 정렬과 유사</a:t>
              </a:r>
              <a:endParaRPr lang="en-US" altLang="ko-KR" sz="2000" dirty="0"/>
            </a:p>
            <a:p>
              <a:pPr algn="just">
                <a:lnSpc>
                  <a:spcPct val="120000"/>
                </a:lnSpc>
              </a:pPr>
              <a:endParaRPr lang="en-US" altLang="ko-KR" sz="2000" dirty="0"/>
            </a:p>
            <a:p>
              <a:pPr algn="just">
                <a:lnSpc>
                  <a:spcPct val="120000"/>
                </a:lnSpc>
              </a:pPr>
              <a:r>
                <a:rPr lang="ko-KR" altLang="en-US" sz="2000" dirty="0" err="1"/>
                <a:t>선택정렬</a:t>
              </a:r>
              <a:r>
                <a:rPr lang="ko-KR" altLang="en-US" sz="2000" dirty="0"/>
                <a:t> 알고리즘을 모방</a:t>
              </a:r>
              <a:endParaRPr lang="en-US" altLang="ko-KR" sz="2000" dirty="0"/>
            </a:p>
          </p:txBody>
        </p:sp>
      </p:grpSp>
      <p:pic>
        <p:nvPicPr>
          <p:cNvPr id="9" name="그래픽 8" descr="닫힌 따옴표">
            <a:extLst>
              <a:ext uri="{FF2B5EF4-FFF2-40B4-BE49-F238E27FC236}">
                <a16:creationId xmlns:a16="http://schemas.microsoft.com/office/drawing/2014/main" id="{3F340C75-F58A-4EFA-B065-76D239724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911840" y="1099504"/>
            <a:ext cx="914400" cy="914400"/>
          </a:xfrm>
          <a:prstGeom prst="rect">
            <a:avLst/>
          </a:prstGeom>
        </p:spPr>
      </p:pic>
      <p:sp>
        <p:nvSpPr>
          <p:cNvPr id="2" name="Rectangle 2">
            <a:extLst>
              <a:ext uri="{FF2B5EF4-FFF2-40B4-BE49-F238E27FC236}">
                <a16:creationId xmlns:a16="http://schemas.microsoft.com/office/drawing/2014/main" id="{83878BBB-A891-4B73-B882-76C9D415FB8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7831" y="642304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3F68F34-9F93-4954-8F4E-3DA3BFE392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0089" y="2013904"/>
            <a:ext cx="952500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929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color">
      <a:dk1>
        <a:sysClr val="windowText" lastClr="000000"/>
      </a:dk1>
      <a:lt1>
        <a:sysClr val="window" lastClr="FFFFFF"/>
      </a:lt1>
      <a:dk2>
        <a:srgbClr val="D0CECE"/>
      </a:dk2>
      <a:lt2>
        <a:srgbClr val="E7E6E6"/>
      </a:lt2>
      <a:accent1>
        <a:srgbClr val="B98A76"/>
      </a:accent1>
      <a:accent2>
        <a:srgbClr val="DE956D"/>
      </a:accent2>
      <a:accent3>
        <a:srgbClr val="F6CAAF"/>
      </a:accent3>
      <a:accent4>
        <a:srgbClr val="EED6BC"/>
      </a:accent4>
      <a:accent5>
        <a:srgbClr val="E1D9CC"/>
      </a:accent5>
      <a:accent6>
        <a:srgbClr val="D8B8A9"/>
      </a:accent6>
      <a:hlink>
        <a:srgbClr val="595959"/>
      </a:hlink>
      <a:folHlink>
        <a:srgbClr val="595959"/>
      </a:folHlink>
    </a:clrScheme>
    <a:fontScheme name="이롭게 바탕체 Medium">
      <a:majorFont>
        <a:latin typeface="이롭게 바탕체 Medium"/>
        <a:ea typeface="이롭게 바탕체 Medium"/>
        <a:cs typeface=""/>
      </a:majorFont>
      <a:minorFont>
        <a:latin typeface="이롭게 바탕체 Medium"/>
        <a:ea typeface="이롭게 바탕체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 algn="l">
          <a:defRPr sz="3600" dirty="0" smtClean="0">
            <a:solidFill>
              <a:srgbClr val="554F4D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</TotalTime>
  <Words>333</Words>
  <Application>Microsoft Office PowerPoint</Application>
  <PresentationFormat>와이드스크린</PresentationFormat>
  <Paragraphs>117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이롭게 바탕체 Medium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OWNER</cp:lastModifiedBy>
  <cp:revision>65</cp:revision>
  <dcterms:created xsi:type="dcterms:W3CDTF">2020-05-03T01:37:17Z</dcterms:created>
  <dcterms:modified xsi:type="dcterms:W3CDTF">2022-05-24T04:08:14Z</dcterms:modified>
</cp:coreProperties>
</file>